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38DA98-2994-4C52-9705-61E4D8E82BA3}">
  <a:tblStyle styleId="{6C38DA98-2994-4C52-9705-61E4D8E82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740832-C70B-4F2E-AC3B-989A59951B0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fed2b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 bits is the optimal bitrate as 32 is </a:t>
            </a:r>
            <a:r>
              <a:rPr lang="en-US"/>
              <a:t>unnecessary, 48kHz for HiFi audio, minimum is 40kHz for good audio quality </a:t>
            </a:r>
            <a:endParaRPr/>
          </a:p>
        </p:txBody>
      </p:sp>
      <p:sp>
        <p:nvSpPr>
          <p:cNvPr id="149" name="Google Shape;149;gf5fed2b40a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1093832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109383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01093832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fed2b4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5fed2b40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a9b7ed5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a9b7ed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1a9b7ed5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d80ce25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1d80ce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1d80ce25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fed2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5fed2b40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2db9dcd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2db9d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12db9dcdc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2db9dcd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2db9dc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12db9dcd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2db9dcd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2db9d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12db9dcd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12db9dcd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2db9dc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2db9dc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12db9dcd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fed2b40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fed2b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5fed2b40a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b43a5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b43a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1db43a51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fed2b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3" name="Google Shape;143;gf5fed2b4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Annie Rizvi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Nina 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Jason Dimelow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Urinrinoghene Lauretta Omughelli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53846"/>
              <a:buFont typeface="Arial"/>
              <a:buNone/>
            </a:pPr>
            <a:r>
              <a:rPr lang="en-US" sz="3900"/>
              <a:t>Subsystem 3: Converters/Main Unit Schematic</a:t>
            </a:r>
            <a:endParaRPr sz="3900"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&lt;5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Hrs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Have a physical PCB design from last semester that is now impractical for our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Waiting for DSP hardware testing and selection to finish PCB manufacturing for DSP/MCU PCB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unit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22675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4: Android Application</a:t>
            </a:r>
            <a:endParaRPr sz="3900"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403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4002B"/>
                          </a:solidFill>
                        </a:rPr>
                        <a:t>&lt;10 hrs&gt;</a:t>
                      </a:r>
                      <a:endParaRPr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Application is ready to send data from automatic and manual mode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Able to pair application to the ESP32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Connect Android and ESP32 to send data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Subsystem 5: Power Supply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 sz="4300"/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867150"/>
                <a:gridCol w="386715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&lt;60 hrs&gt;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918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Designed battery charger, fuel gauge and converter IC breakout boards for perf board testing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 and validation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Modified schematic to fix low/unstable output voltage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Completed PCB design</a:t>
                      </a:r>
                      <a:r>
                        <a:rPr lang="en-US" sz="1700"/>
                        <a:t> revisio</a:t>
                      </a:r>
                      <a:r>
                        <a:rPr lang="en-US" sz="1600"/>
                        <a:t>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I2C programming of fuel gauge IC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Test PCB and check output  voltage</a:t>
                      </a:r>
                      <a:endParaRPr sz="16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37900" y="2393925"/>
            <a:ext cx="32421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</a:rPr>
              <a:t>What currently works (On Perf board)?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-Battery charger IC </a:t>
            </a:r>
            <a:r>
              <a:rPr lang="en-US" sz="5600">
                <a:solidFill>
                  <a:schemeClr val="dk1"/>
                </a:solidFill>
              </a:rPr>
              <a:t>charges</a:t>
            </a:r>
            <a:r>
              <a:rPr lang="en-US" sz="5600">
                <a:solidFill>
                  <a:schemeClr val="dk1"/>
                </a:solidFill>
              </a:rPr>
              <a:t> battery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-Converter input voltage correctly switches between charger IC and battery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-Constant current when battery is charging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</a:rPr>
              <a:t>What doesn’t work? 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-Low/unstable output </a:t>
            </a:r>
            <a:r>
              <a:rPr lang="en-US" sz="5600">
                <a:solidFill>
                  <a:schemeClr val="dk1"/>
                </a:solidFill>
              </a:rPr>
              <a:t>voltage</a:t>
            </a:r>
            <a:r>
              <a:rPr lang="en-US" sz="5600">
                <a:solidFill>
                  <a:schemeClr val="dk1"/>
                </a:solidFill>
              </a:rPr>
              <a:t> at buck-boost </a:t>
            </a:r>
            <a:r>
              <a:rPr lang="en-US" sz="5600">
                <a:solidFill>
                  <a:schemeClr val="dk1"/>
                </a:solidFill>
              </a:rPr>
              <a:t>converter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</a:rPr>
              <a:t>What is changing?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- 1 buck boost converter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3770" r="-3769" t="0"/>
          <a:stretch/>
        </p:blipFill>
        <p:spPr>
          <a:xfrm>
            <a:off x="6359475" y="2819400"/>
            <a:ext cx="2654105" cy="3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50" y="2819400"/>
            <a:ext cx="2608074" cy="3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306625" y="2393925"/>
            <a:ext cx="40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Updated PCB Design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All parts necessary for Power already ordered and </a:t>
            </a:r>
            <a:r>
              <a:rPr lang="en-US" sz="3000"/>
              <a:t>received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Power PCB Ordered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MCU and DSP Ordered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Order ADC/DAC that match TI DSP Launchpad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(MCU, DSP, ADC/DAC) will be ordered by next update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2229200"/>
            <a:ext cx="7735452" cy="43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939164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457200" y="17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{3E740832-C70B-4F2E-AC3B-989A59951B00}</a:tableStyleId>
              </a:tblPr>
              <a:tblGrid>
                <a:gridCol w="1063700"/>
                <a:gridCol w="3083350"/>
                <a:gridCol w="2654100"/>
                <a:gridCol w="569975"/>
                <a:gridCol w="1108350"/>
              </a:tblGrid>
              <a:tr h="24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Success Criteria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Methodology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Responsible Engineers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MCU, Android App Bluetooth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able to successfully send the mode, number of harmonies and additional necessary information to ESP32 MCU which is visible and interpretable by the ESP32 terminal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 connects via bluetooth and sends sample user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Ongoing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with ADC/DAC Hardware Integration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Able to </a:t>
                      </a:r>
                      <a:r>
                        <a:rPr lang="en-US" sz="1000"/>
                        <a:t>receive</a:t>
                      </a:r>
                      <a:r>
                        <a:rPr lang="en-US" sz="1000"/>
                        <a:t> sample audio in real time and harmonize with specific chord progression which is output through DAC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and MCU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</a:t>
                      </a:r>
                      <a:r>
                        <a:rPr lang="en-US" sz="1000"/>
                        <a:t>receives</a:t>
                      </a:r>
                      <a:r>
                        <a:rPr lang="en-US" sz="1000"/>
                        <a:t> fake user input from MCU via input pins and is interpretable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ESP32 and TI MCU Launchpad LEDs to verify input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Fuel Gage, MCU, Android App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App displays battery voltage and state of charge.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Programming of the MCU to communicate with the fuel guage through I2C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Android, MCU, DSP Seamless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inputs values via application which is sent through MCU to DSP to run correct harmonizing algorithm in real 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 connected to ESP32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Voltage for Subsystems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All subsystems properly powered through </a:t>
                      </a:r>
                      <a:r>
                        <a:rPr lang="en-US" sz="1000"/>
                        <a:t>rechargeable</a:t>
                      </a:r>
                      <a:r>
                        <a:rPr lang="en-US" sz="1000"/>
                        <a:t>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voltmeter to ensure voltage values match requirements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 System Functionality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able to use Audio Harmonizer that is powered by rechargeable battery for real time harmonization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Team member pretends to be user with instrument or singing into mic connected to Audio Harmonizer, using App on Android Phone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Lauretta Omughelli,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851725" y="2188475"/>
            <a:ext cx="7835075" cy="42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Changes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DSP Hardware Switched to Real Time MCU 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No recording option due to time constraints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Originally an optional addition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with Audio Booster Pack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PCB Order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Subsystems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403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Chose replacement Real-Time MCU for DSP subsystem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Running TI Sample Project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Refactoring Sample Project for Harmonizing Algorithms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</a:t>
                      </a:r>
                      <a:r>
                        <a:rPr lang="en-US" sz="1700"/>
                        <a:t> user input from MCU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MSP430 Real-Time MCU with BOOSTXL-AUDIO Pack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 Sample Project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Records for 3 seconds, plays for 3 </a:t>
            </a:r>
            <a:r>
              <a:rPr lang="en-US" sz="2000"/>
              <a:t>seconds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Refactor to play and record in real time (with slight delay)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Insert algorithms from ECEN 403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code to take user input from MCU</a:t>
            </a:r>
            <a:endParaRPr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2: Microcontroller Unit</a:t>
            </a:r>
            <a:endParaRPr sz="3900"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&lt;30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 process of Bluetooth integration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