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ACF00-66BB-4C20-89B7-16591ECF91A2}">
  <a:tblStyle styleId="{8B8ACF00-66BB-4C20-89B7-16591ECF9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098605-6A7A-49FE-802F-2758C7D7F1D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3c9fef6d5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3c9fef6d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3c9fef6d5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c9fef6d5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c9fef6d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3c9fef6d5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fed2b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 bits is the optimal bitrate as 32 is </a:t>
            </a:r>
            <a:r>
              <a:rPr lang="en-US"/>
              <a:t>unnecessary, 48kHz for HiFi audio, minimum is 40kHz for good audio quality </a:t>
            </a:r>
            <a:endParaRPr/>
          </a:p>
        </p:txBody>
      </p:sp>
      <p:sp>
        <p:nvSpPr>
          <p:cNvPr id="163" name="Google Shape;163;gf5fed2b40a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5fed2b4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5fed2b40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a9b7ed5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a9b7ed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1a9b7ed5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713594b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713594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5713594b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713594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71359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5713594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fed2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f5fed2b40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2db9dcd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2db9d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12db9dcdc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2db9dcd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12db9dc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12db9dcd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12db9dcd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12db9d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112db9dcd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12db9dcd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713594b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713594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5713594b7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fed2b40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fed2b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5fed2b40a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b43a5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b43a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1db43a51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fed2b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3" name="Google Shape;143;gf5fed2b4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Annie Rizvi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Nina 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Jason Dimelow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Urinrinoghene Lauretta Omughelli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/>
              <a:t>Automatic</a:t>
            </a:r>
            <a:r>
              <a:rPr lang="en-US" sz="3900"/>
              <a:t> Mode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0" y="2051850"/>
            <a:ext cx="8874398" cy="4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Manual Mode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2046850"/>
            <a:ext cx="8795275" cy="4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53846"/>
              <a:buFont typeface="Arial"/>
              <a:buNone/>
            </a:pPr>
            <a:r>
              <a:rPr lang="en-US" sz="3900"/>
              <a:t>Subsystem 3: Converters/Main Unit Schematic</a:t>
            </a:r>
            <a:endParaRPr sz="3900"/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&lt;0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Hrs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Have a physical PCB design from last semester that is now impractical for our use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Waiting for DSP hardware testing and selection to finish PCB manufacturing for DSP/MCU PCB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unit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4: Android Application</a:t>
            </a:r>
            <a:endParaRPr sz="390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4002B"/>
                          </a:solidFill>
                        </a:rPr>
                        <a:t>&lt;25 hrs&gt;</a:t>
                      </a:r>
                      <a:endParaRPr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bluetooth c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ommunication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between ESP32 and </a:t>
                      </a:r>
                      <a:r>
                        <a:rPr lang="en-US"/>
                        <a:t>Android App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Interpret Data from app for the DSP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Fixed </a:t>
                      </a:r>
                      <a:r>
                        <a:rPr lang="en-US"/>
                        <a:t>styling</a:t>
                      </a:r>
                      <a:r>
                        <a:rPr lang="en-US"/>
                        <a:t> issues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Display battery levels on the app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Subsystem 5: Power Supply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 sz="4300"/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867150"/>
                <a:gridCol w="386715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&lt;12  hrs&gt;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918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Ordered and Received PCB </a:t>
                      </a:r>
                      <a:r>
                        <a:rPr lang="en-US" sz="1700"/>
                        <a:t>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Worked on fuel gauge I2C programming in preparation  for Integrating with MCU subsystem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PCB assembly, test, and validate 3.3 V at the output of the converter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I2C communication with ESP 32 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Reading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34288" y="255798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Library for BQ27411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Should work with BQ27441</a:t>
            </a:r>
            <a:endParaRPr sz="26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Code written to read I2C data for: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State of charge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Voltage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Current</a:t>
            </a:r>
            <a:endParaRPr sz="26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Re-test once parts are completely soldered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84800" y="21578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Lauretta &amp; Annie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Bluetooth Communication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834288" y="254468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86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and Android App Connect via Bluetooth</a:t>
            </a:r>
            <a:endParaRPr sz="2760">
              <a:solidFill>
                <a:schemeClr val="dk1"/>
              </a:solidFill>
            </a:endParaRPr>
          </a:p>
          <a:p>
            <a:pPr indent="-403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able to send user inputs as string</a:t>
            </a:r>
            <a:endParaRPr sz="2760">
              <a:solidFill>
                <a:schemeClr val="dk1"/>
              </a:solidFill>
            </a:endParaRPr>
          </a:p>
          <a:p>
            <a:pPr indent="-4038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Arduino Code able to </a:t>
            </a:r>
            <a:r>
              <a:rPr lang="en-US" sz="2760">
                <a:solidFill>
                  <a:schemeClr val="dk1"/>
                </a:solidFill>
              </a:rPr>
              <a:t>receive</a:t>
            </a:r>
            <a:r>
              <a:rPr lang="en-US" sz="2760">
                <a:solidFill>
                  <a:schemeClr val="dk1"/>
                </a:solidFill>
              </a:rPr>
              <a:t> and interpret user input into corresponding variables for manual and automatic modes</a:t>
            </a:r>
            <a:endParaRPr sz="27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6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24675" y="21445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&amp; Nina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needs to be designed and ordered 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439"/>
            <a:ext cx="8839201" cy="374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57200" y="939164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457200" y="18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{A3098605-6A7A-49FE-802F-2758C7D7F1DE}</a:tableStyleId>
              </a:tblPr>
              <a:tblGrid>
                <a:gridCol w="1055875"/>
                <a:gridCol w="3060625"/>
                <a:gridCol w="2538075"/>
                <a:gridCol w="662225"/>
                <a:gridCol w="1100175"/>
              </a:tblGrid>
              <a:tr h="37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Success Criteria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Methodology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Responsible Engineers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MCU, Android App Bluetooth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able to successfully send the mode, number of harmonies and additional necessary information to ESP32 MCU which is visible and interpretable by the ESP32 terminal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 connects via bluetooth and sends sample user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Complete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with ADC/DAC Hardware Integration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Able to </a:t>
                      </a:r>
                      <a:r>
                        <a:rPr lang="en-US" sz="1000"/>
                        <a:t>receive</a:t>
                      </a:r>
                      <a:r>
                        <a:rPr lang="en-US" sz="1000"/>
                        <a:t> sample audio in real time and harmonize with specific chord progression which is output through DAC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and MCU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DSP </a:t>
                      </a:r>
                      <a:r>
                        <a:rPr lang="en-US" sz="1000"/>
                        <a:t>receives</a:t>
                      </a:r>
                      <a:r>
                        <a:rPr lang="en-US" sz="1000"/>
                        <a:t> fake user input from MCU via input pins and is interpretable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ESP32 and TI MCU Launchpad LEDs to verify input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Annie Rizvi, Jason Dimelow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Fuel Gage, MCU, Android App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 App displays battery voltage and state of charge.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Programming of the MCU to communicate with the fuel </a:t>
                      </a:r>
                      <a:r>
                        <a:rPr lang="en-US" sz="1000"/>
                        <a:t>gauge</a:t>
                      </a:r>
                      <a:r>
                        <a:rPr lang="en-US" sz="1000"/>
                        <a:t> through I2C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Omughelli, Jason Dimelow, Nina Rao,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Android, MCU, DSP Seamless Communication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inputs values via application which is sent through MCU to DSP to run correct harmonizing algorithm in real 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Ti Real time MCU Launchpad and Audio Booster Pack connected to ESP32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Voltage for Subsystems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All subsystems properly powered through </a:t>
                      </a:r>
                      <a:r>
                        <a:rPr lang="en-US" sz="1000"/>
                        <a:t>rechargeable</a:t>
                      </a:r>
                      <a:r>
                        <a:rPr lang="en-US" sz="1000"/>
                        <a:t>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voltmeter to ensure voltage values match requirements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Ongoing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Lauretta Omughelli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 System Functionality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able to use Audio Harmonizer that is powered by rechargeable battery for real time harmonization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Team member pretends to be user with instrument or singing into mic connected to Audio Harmonizer, using App on Android Phone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Nina Rao, Jason Dimelow, Lauretta Omughelli, Annie Rizvi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851725" y="2188475"/>
            <a:ext cx="7835075" cy="42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Complete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Gauge Integration in Progress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Subsystems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Completed Subsystems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Android Application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Power Supply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MCU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403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&lt;30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Connected with TI Support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Sample Project Running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Two different avenues available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Codec Interrupt Code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Process audio in and Out in Real Time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Integrate Harmonies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</a:t>
                      </a:r>
                      <a:r>
                        <a:rPr lang="en-US" sz="1700"/>
                        <a:t> user input from MCU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Electric Guitar Capo Capstone Project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Codec Functions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Project Code Mimics Existing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 Sample Project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Waiting for TI Support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code to take user input from MCU</a:t>
            </a:r>
            <a:endParaRPr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2: Microcontroller Unit</a:t>
            </a:r>
            <a:endParaRPr sz="3900"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&lt;25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on I2C 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