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AE5685-8306-4A50-B8D8-DB931A7440DD}">
  <a:tblStyle styleId="{8EAE5685-8306-4A50-B8D8-DB931A7440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1f9cdaa6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1f9cdaa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d1f9cdaa6b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4446c892_1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4446c89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204446c892_1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1f9cdaa6b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1f9cdaa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d1f9cdaa6b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04446c892_3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04446c892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04446c892_3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f327c6be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f327c6b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1f327c6be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5713594b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5713594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15713594b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04446c89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04446c8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204446c89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04446c892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04446c89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204446c892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5fed2b4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f5fed2b40a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12db9dcd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12db9dc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112db9dcdc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12db9dcdc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12db9dc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112db9dcdc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fed2b4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Nina: </a:t>
            </a:r>
            <a:endParaRPr/>
          </a:p>
        </p:txBody>
      </p:sp>
      <p:sp>
        <p:nvSpPr>
          <p:cNvPr id="103" name="Google Shape;103;gf5fed2b40a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2db9dcd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12db9dc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112db9dcdc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5fed2b40a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5fed2b4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f5fed2b40a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4446c892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04446c8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204446c892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3a8c196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53a8c1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253a8c196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5fed2b4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MCU will be relaying data to and fro the dsp/user interface via bluetooth. Telling the DSP what type of harmony the user wants, and then sending the digital to back to the app...  </a:t>
            </a:r>
            <a:endParaRPr/>
          </a:p>
        </p:txBody>
      </p:sp>
      <p:sp>
        <p:nvSpPr>
          <p:cNvPr id="141" name="Google Shape;141;gf5fed2b40a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7ca8b0c4e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7ca8b0c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17ca8b0c4e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2" name="Google Shape;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67" name="Google Shape;6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3.jpg"/><Relationship Id="rId6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image" Target="../media/image21.jpg"/><Relationship Id="rId5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Audio Harmonizer</a:t>
            </a:r>
            <a:endParaRPr/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Annie Rizvi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Nina Rao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Jason Dimelow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Urinrinoghene Lauretta Omughelli</a:t>
            </a:r>
            <a:endParaRPr/>
          </a:p>
        </p:txBody>
      </p:sp>
      <p:cxnSp>
        <p:nvCxnSpPr>
          <p:cNvPr id="93" name="Google Shape;93;p1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457200" y="309383"/>
            <a:ext cx="8229600" cy="202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t/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-US" sz="4300"/>
              <a:t>Power Supply and Integration with MCU I2C Communication</a:t>
            </a:r>
            <a:endParaRPr sz="4300"/>
          </a:p>
        </p:txBody>
      </p:sp>
      <p:graphicFrame>
        <p:nvGraphicFramePr>
          <p:cNvPr id="160" name="Google Shape;160;p20"/>
          <p:cNvGraphicFramePr/>
          <p:nvPr/>
        </p:nvGraphicFramePr>
        <p:xfrm>
          <a:off x="952500" y="2332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{8EAE5685-8306-4A50-B8D8-DB931A7440DD}</a:tableStyleId>
              </a:tblPr>
              <a:tblGrid>
                <a:gridCol w="3867150"/>
                <a:gridCol w="3867150"/>
              </a:tblGrid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Accomplishments Since Our Last Presentation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</a:t>
                      </a:r>
                      <a:r>
                        <a:rPr lang="en-US" sz="1600">
                          <a:solidFill>
                            <a:srgbClr val="E4002B"/>
                          </a:solidFill>
                        </a:rPr>
                        <a:t>&lt;20 hrs&gt;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Ongoing progress/problems and plans until next presentation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29180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Tested PCB functionality </a:t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Tested charger IC </a:t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Fixed output voltage issue </a:t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I2C communication between fuel gauge and MCU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complete </a:t>
                      </a:r>
                      <a:r>
                        <a:rPr lang="en-US" sz="1700"/>
                        <a:t>(reads state of charge, battery voltage, and capacitance)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Validate state of charge (%) reading of fuel gauge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Fuel Gauge Integration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4439"/>
            <a:ext cx="8839200" cy="3047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1280550" y="1034650"/>
            <a:ext cx="6582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>
                <a:solidFill>
                  <a:srgbClr val="500000"/>
                </a:solidFill>
              </a:rPr>
              <a:t>Power Supply Validation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314350" y="1715825"/>
            <a:ext cx="42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Dchg LED is high Impedance when battery is connected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00" y="2101800"/>
            <a:ext cx="3674826" cy="432864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4532100" y="1710225"/>
            <a:ext cx="4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370100" y="1881250"/>
            <a:ext cx="73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4574850" y="1710225"/>
            <a:ext cx="44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Dchg LED is low impedance when b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attery is disconnected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212" y="2130250"/>
            <a:ext cx="3203812" cy="42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 rot="-6775027">
            <a:off x="1028973" y="5532133"/>
            <a:ext cx="609401" cy="3038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400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 rot="-5911511">
            <a:off x="5260976" y="5343970"/>
            <a:ext cx="609130" cy="3039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227825" y="2636850"/>
            <a:ext cx="172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Shows that battery is charging 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2227825" y="2675100"/>
            <a:ext cx="1727400" cy="539100"/>
          </a:xfrm>
          <a:prstGeom prst="rect">
            <a:avLst/>
          </a:prstGeom>
          <a:noFill/>
          <a:ln cap="flat" cmpd="sng" w="28575">
            <a:solidFill>
              <a:srgbClr val="5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4" name="Google Shape;184;p22"/>
          <p:cNvSpPr/>
          <p:nvPr/>
        </p:nvSpPr>
        <p:spPr>
          <a:xfrm rot="-2296164">
            <a:off x="5530121" y="3575916"/>
            <a:ext cx="1333958" cy="130956"/>
          </a:xfrm>
          <a:prstGeom prst="leftArrow">
            <a:avLst>
              <a:gd fmla="val 35144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6026225" y="2429125"/>
            <a:ext cx="1727400" cy="679500"/>
          </a:xfrm>
          <a:prstGeom prst="rect">
            <a:avLst/>
          </a:prstGeom>
          <a:noFill/>
          <a:ln cap="flat" cmpd="sng" w="28575">
            <a:solidFill>
              <a:srgbClr val="5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6" name="Google Shape;186;p22"/>
          <p:cNvSpPr txBox="1"/>
          <p:nvPr/>
        </p:nvSpPr>
        <p:spPr>
          <a:xfrm>
            <a:off x="6136050" y="2353225"/>
            <a:ext cx="172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Shows that </a:t>
            </a:r>
            <a:r>
              <a:rPr b="1"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battery</a:t>
            </a:r>
            <a:r>
              <a:rPr b="1"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is disconnected/not charging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6026225" y="1612650"/>
            <a:ext cx="73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7863450" y="4649325"/>
            <a:ext cx="118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-LED on the left is always on to indicate that a valid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source is received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 rot="-2296164">
            <a:off x="1691296" y="3575916"/>
            <a:ext cx="1333958" cy="130956"/>
          </a:xfrm>
          <a:prstGeom prst="leftArrow">
            <a:avLst>
              <a:gd fmla="val 35144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55905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Supply Waveform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13" y="2077039"/>
            <a:ext cx="6595564" cy="4221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7159050" y="2563250"/>
            <a:ext cx="19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-Output voltage varies between 3.25-3.36V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Supply Integration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18367" l="0" r="0" t="0"/>
          <a:stretch/>
        </p:blipFill>
        <p:spPr>
          <a:xfrm>
            <a:off x="834200" y="2416750"/>
            <a:ext cx="7852498" cy="37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App</a:t>
            </a:r>
            <a:endParaRPr/>
          </a:p>
        </p:txBody>
      </p:sp>
      <p:graphicFrame>
        <p:nvGraphicFramePr>
          <p:cNvPr id="212" name="Google Shape;212;p25"/>
          <p:cNvGraphicFramePr/>
          <p:nvPr/>
        </p:nvGraphicFramePr>
        <p:xfrm>
          <a:off x="829600" y="254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{8EAE5685-8306-4A50-B8D8-DB931A7440DD}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Accomplishments Since Last Presentation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E4002B"/>
                          </a:solidFill>
                        </a:rPr>
                        <a:t>&lt;20 hrs&gt;</a:t>
                      </a:r>
                      <a:endParaRPr sz="1700">
                        <a:solidFill>
                          <a:srgbClr val="E4002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Ongoing progress/problems and plans until next presentation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Error Handling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Worked on Styling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Continue validating and integrating with full system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&amp; After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425" y="2799825"/>
            <a:ext cx="1566500" cy="34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300" y="2862750"/>
            <a:ext cx="1566500" cy="34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575" y="2799827"/>
            <a:ext cx="1566500" cy="348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6050" y="2862750"/>
            <a:ext cx="1693523" cy="348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1651575" y="2280750"/>
            <a:ext cx="20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Bluetooth Page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6302575" y="2280750"/>
            <a:ext cx="20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Initial Input Page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&amp; After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300" y="2847027"/>
            <a:ext cx="1566500" cy="348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700" y="2847027"/>
            <a:ext cx="1566500" cy="348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650" y="2847025"/>
            <a:ext cx="1693523" cy="348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1572925" y="2332050"/>
            <a:ext cx="16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Automatic Page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6129550" y="2332038"/>
            <a:ext cx="16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 Singing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ctrTitle"/>
          </p:nvPr>
        </p:nvSpPr>
        <p:spPr>
          <a:xfrm>
            <a:off x="685800" y="269398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Progress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00" y="2282414"/>
            <a:ext cx="8225444" cy="422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425" y="3292100"/>
            <a:ext cx="5588375" cy="31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Statement</a:t>
            </a:r>
            <a:endParaRPr sz="5800"/>
          </a:p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457188" y="2207139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 sz="3000"/>
              <a:t>Create a system that allows artists to create multiple harmonies in real time for performances.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457200" y="71468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/>
              <a:t>Validation Plan</a:t>
            </a:r>
            <a:endParaRPr sz="5100"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63" y="2305350"/>
            <a:ext cx="8591273" cy="32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b="8717" l="0" r="0" t="0"/>
          <a:stretch/>
        </p:blipFill>
        <p:spPr>
          <a:xfrm>
            <a:off x="851725" y="2188475"/>
            <a:ext cx="7835075" cy="420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Subsystems</a:t>
            </a:r>
            <a:endParaRPr sz="5800"/>
          </a:p>
        </p:txBody>
      </p:sp>
      <p:sp>
        <p:nvSpPr>
          <p:cNvPr id="107" name="Google Shape;107;p13"/>
          <p:cNvSpPr/>
          <p:nvPr/>
        </p:nvSpPr>
        <p:spPr>
          <a:xfrm>
            <a:off x="3442900" y="2249000"/>
            <a:ext cx="1596600" cy="304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2304500" y="4497950"/>
            <a:ext cx="3817800" cy="8331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3512300" y="3623350"/>
            <a:ext cx="1448700" cy="2505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Current Timeline</a:t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Real-Time Audio Functioning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MCU and Android Application Bluetooth Communication Integrated and Validated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Fuel Gage Integrated (Not Validated)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MCU and DSP I2C Communication Integrated and Validated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Power Supply Integrated (Not Validated)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Digital Signal Processor</a:t>
            </a:r>
            <a:endParaRPr sz="3900"/>
          </a:p>
        </p:txBody>
      </p:sp>
      <p:graphicFrame>
        <p:nvGraphicFramePr>
          <p:cNvPr id="123" name="Google Shape;123;p15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{8EAE5685-8306-4A50-B8D8-DB931A7440DD}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Accomplishments Since Last Presentation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E4002B"/>
                          </a:solidFill>
                        </a:rPr>
                        <a:t>&lt;35 hrs&gt;</a:t>
                      </a:r>
                      <a:endParaRPr sz="1700">
                        <a:solidFill>
                          <a:srgbClr val="E4002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Ongoing progress/problems and plans until next presentation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MSP430 Launchpad and ADC/DAC integration complete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Audio working in Real-Time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I2C Communication with MCU Integrated and Validated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Use IQMATHLIB for Hamonizing Algorithm and FFTs in MSP430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900"/>
              <a:t>I2C MCU and DSP Integration</a:t>
            </a:r>
            <a:endParaRPr sz="3900"/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32039"/>
            <a:ext cx="8839204" cy="102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58685"/>
            <a:ext cx="8839202" cy="178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457200" y="1167948"/>
            <a:ext cx="82296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Microcontroller Unit</a:t>
            </a:r>
            <a:endParaRPr sz="3900"/>
          </a:p>
        </p:txBody>
      </p:sp>
      <p:graphicFrame>
        <p:nvGraphicFramePr>
          <p:cNvPr id="144" name="Google Shape;144;p18"/>
          <p:cNvGraphicFramePr/>
          <p:nvPr/>
        </p:nvGraphicFramePr>
        <p:xfrm>
          <a:off x="952500" y="20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{8EAE5685-8306-4A50-B8D8-DB931A7440DD}</a:tableStyleId>
              </a:tblPr>
              <a:tblGrid>
                <a:gridCol w="3619500"/>
                <a:gridCol w="3619500"/>
              </a:tblGrid>
              <a:tr h="5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&lt;~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234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Integrated With all Other Systems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18"/>
          <p:cNvSpPr txBox="1"/>
          <p:nvPr>
            <p:ph type="title"/>
          </p:nvPr>
        </p:nvSpPr>
        <p:spPr>
          <a:xfrm>
            <a:off x="554075" y="3989673"/>
            <a:ext cx="82296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Main Unit Schematic/PCB</a:t>
            </a:r>
            <a:endParaRPr sz="3900"/>
          </a:p>
        </p:txBody>
      </p:sp>
      <p:graphicFrame>
        <p:nvGraphicFramePr>
          <p:cNvPr id="146" name="Google Shape;146;p18"/>
          <p:cNvGraphicFramePr/>
          <p:nvPr/>
        </p:nvGraphicFramePr>
        <p:xfrm>
          <a:off x="952500" y="482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{8EAE5685-8306-4A50-B8D8-DB931A7440DD}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&lt;30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PCB and Parts Ordered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Solder and Test 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457200" y="103278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Schematics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80026"/>
            <a:ext cx="8229599" cy="4704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