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B6AB77-8CCE-433B-B563-97E444DD26A7}">
  <a:tblStyle styleId="{6BB6AB77-8CCE-433B-B563-97E444DD26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35716ad5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35716a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235716ad5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713594b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71359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15713594b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fed2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f5fed2b40a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2db9dcdc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2db9dc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112db9dcdc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2db9dcd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2db9dc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112db9dcdc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2db9dcd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2db9dc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112db9dcd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fed2b40a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fed2b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5fed2b40a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fed2b4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26" name="Google Shape;126;gf5fed2b4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ca8b0c4e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7ca8b0c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17ca8b0c4e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04446c892_4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04446c89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04446c892_4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9cdaa6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9cdaa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d1f9cdaa6b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i="1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SCwall.psd" id="35" name="Google Shape;3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M-LogoBox.png"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b="0" i="0" sz="420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ademicBdlg.jp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cap="flat" cmpd="sng" w="12700">
            <a:solidFill>
              <a:srgbClr val="E4002B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Annie Rizvi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Nina Rao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Jason Dimelow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Urinrinoghene Lauretta Omughelli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75" y="2431500"/>
            <a:ext cx="4645750" cy="368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800" y="2431500"/>
            <a:ext cx="3816175" cy="36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479325" y="1087700"/>
            <a:ext cx="84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026225" y="161265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-97125" y="923100"/>
            <a:ext cx="9577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500000"/>
                </a:solidFill>
              </a:rPr>
              <a:t>Power Supply Output Voltage Validation with DSP and MCU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Android App</a:t>
            </a:r>
            <a:endParaRPr/>
          </a:p>
        </p:txBody>
      </p:sp>
      <p:graphicFrame>
        <p:nvGraphicFramePr>
          <p:cNvPr id="168" name="Google Shape;168;p21"/>
          <p:cNvGraphicFramePr/>
          <p:nvPr/>
        </p:nvGraphicFramePr>
        <p:xfrm>
          <a:off x="829600" y="254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Implemented new method for receiving battery level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Android App is complete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75" y="2332039"/>
            <a:ext cx="8217626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71468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/>
              <a:t>Validation Plan</a:t>
            </a:r>
            <a:endParaRPr sz="5100"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4364"/>
            <a:ext cx="8839204" cy="332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851725" y="2188475"/>
            <a:ext cx="7835075" cy="4208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Subsystems</a:t>
            </a:r>
            <a:endParaRPr sz="5800"/>
          </a:p>
        </p:txBody>
      </p:sp>
      <p:sp>
        <p:nvSpPr>
          <p:cNvPr id="107" name="Google Shape;107;p13"/>
          <p:cNvSpPr/>
          <p:nvPr/>
        </p:nvSpPr>
        <p:spPr>
          <a:xfrm>
            <a:off x="3442900" y="2249000"/>
            <a:ext cx="1596600" cy="3040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2304500" y="4497950"/>
            <a:ext cx="3817800" cy="8331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3512300" y="3623350"/>
            <a:ext cx="1448700" cy="2505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Real-Time Audio Functioning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Integrated and Validated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DSP I2C Communication Integrated and Validated</a:t>
            </a: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Supply Integrated and Validated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Digital Signal Processor</a:t>
            </a:r>
            <a:endParaRPr sz="3900"/>
          </a:p>
        </p:txBody>
      </p:sp>
      <p:graphicFrame>
        <p:nvGraphicFramePr>
          <p:cNvPr id="123" name="Google Shape;123;p15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&lt;18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Integrated IQMATHLIB into MSP430 Project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Refactored parts of algorithm program into Code Composer Studio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Finish integrating algorithms and validate (non-real time version)</a:t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Reattempt algorithm with complex DSK Kit for real-time functionality*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457200" y="1167948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Microcontroller Unit</a:t>
            </a:r>
            <a:endParaRPr sz="3900"/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952500" y="20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/>
                <a:gridCol w="3619500"/>
              </a:tblGrid>
              <a:tr h="5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&lt;3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234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Seamless communication between Fuel Gauge, MCU, and Android App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16"/>
          <p:cNvSpPr txBox="1"/>
          <p:nvPr>
            <p:ph type="title"/>
          </p:nvPr>
        </p:nvSpPr>
        <p:spPr>
          <a:xfrm>
            <a:off x="554075" y="3989673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Main Unit Schematic/PCB</a:t>
            </a:r>
            <a:endParaRPr sz="3900"/>
          </a:p>
        </p:txBody>
      </p:sp>
      <p:graphicFrame>
        <p:nvGraphicFramePr>
          <p:cNvPr id="131" name="Google Shape;131;p16"/>
          <p:cNvGraphicFramePr/>
          <p:nvPr/>
        </p:nvGraphicFramePr>
        <p:xfrm>
          <a:off x="952500" y="48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&lt;25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Schematic Completed and Ordered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MSP430 Flash Hardware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Solder parts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032789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Schematics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1951925"/>
            <a:ext cx="8457149" cy="44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1308626"/>
            <a:ext cx="8774376" cy="46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457200" y="309383"/>
            <a:ext cx="8229600" cy="202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t/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/>
              <a:t>Power Supply</a:t>
            </a:r>
            <a:r>
              <a:rPr lang="en-US" sz="4300"/>
              <a:t> Integration</a:t>
            </a:r>
            <a:r>
              <a:rPr lang="en-US" sz="4300"/>
              <a:t> with MCU and Android App</a:t>
            </a:r>
            <a:endParaRPr sz="4300"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{6BB6AB77-8CCE-433B-B563-97E444DD26A7}</a:tableStyleId>
              </a:tblPr>
              <a:tblGrid>
                <a:gridCol w="3867150"/>
                <a:gridCol w="3867150"/>
              </a:tblGrid>
              <a:tr h="67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291800"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Successfully Integrated power supply with DSP (MSP430) and MCU (ESP32)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Successfully Integrated fuel gauge with MCU/App</a:t>
                      </a:r>
                      <a:endParaRPr sz="1700"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Validate battery percentage on App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Output voltage starts at 2.6 V 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before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reaching 3.3 V- Use linear regulator to fix 2.6 V output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