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db1a1ffe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db1a1ffe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db1a1ffed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db1a1ffed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db1a1ffed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db1a1ffed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db1a1ffed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db1a1ffed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db1a1ffed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db1a1ffed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db1a1ffed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db1a1ffed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db1a1ffed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db1a1ffed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header and footer">
  <p:cSld name="TITLE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2" type="body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3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0" name="Google Shape;130;p13"/>
          <p:cNvSpPr txBox="1"/>
          <p:nvPr>
            <p:ph idx="4" type="body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5" type="body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6" type="body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7" type="body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134" name="Google Shape;134;p1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1858703" y="1814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Simulator</a:t>
            </a:r>
            <a:endParaRPr/>
          </a:p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Cs665 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Nina Sudheesh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virtual </a:t>
            </a:r>
            <a:r>
              <a:rPr lang="en" sz="1700"/>
              <a:t>Pet simulator </a:t>
            </a:r>
            <a:r>
              <a:rPr lang="en" sz="1700"/>
              <a:t>game 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Get to play and take care of </a:t>
            </a:r>
            <a:r>
              <a:rPr lang="en" sz="1700"/>
              <a:t>virtual</a:t>
            </a:r>
            <a:r>
              <a:rPr lang="en" sz="1700"/>
              <a:t> pet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</a:t>
            </a:r>
            <a:r>
              <a:rPr lang="en" sz="1700"/>
              <a:t>nspired from my little kid cousins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 used 3 pattern - Builder and Command and State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09775" y="146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679325" y="1890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74" y="717429"/>
            <a:ext cx="7774065" cy="40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5074675" y="2270975"/>
            <a:ext cx="3186000" cy="2195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1/3 Patterns i used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990725"/>
            <a:ext cx="3412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State pattern</a:t>
            </a:r>
            <a:endParaRPr sz="1302"/>
          </a:p>
          <a:p>
            <a:pPr indent="-30543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Different states of pet reaction to different activities or task</a:t>
            </a:r>
            <a:endParaRPr sz="1210"/>
          </a:p>
          <a:p>
            <a:pPr indent="-30543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models dynamic behaviors that depend on the pet's current state. For example, a "Happy" pet may have different responses to actions like play or feed than a "Tired" or "Hungry"</a:t>
            </a:r>
            <a:endParaRPr sz="1210"/>
          </a:p>
          <a:p>
            <a:pPr indent="-30543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5 different states  of pet </a:t>
            </a:r>
            <a:endParaRPr sz="121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850" y="389525"/>
            <a:ext cx="4267800" cy="311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700" y="3301925"/>
            <a:ext cx="3137831" cy="16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⅔ Patterns i used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603125" y="200055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Command pattern</a:t>
            </a:r>
            <a:endParaRPr sz="1302"/>
          </a:p>
          <a:p>
            <a:pPr indent="-30543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Encapsulate a request as an object, thereby letting you </a:t>
            </a:r>
            <a:r>
              <a:rPr lang="en" sz="1210"/>
              <a:t>parameterized</a:t>
            </a:r>
            <a:r>
              <a:rPr lang="en" sz="1210"/>
              <a:t> action so that you can have d</a:t>
            </a:r>
            <a:r>
              <a:rPr lang="en" sz="1210"/>
              <a:t>ifferent </a:t>
            </a:r>
            <a:r>
              <a:rPr lang="en" sz="1210"/>
              <a:t>commands</a:t>
            </a:r>
            <a:r>
              <a:rPr lang="en" sz="1210"/>
              <a:t> user can </a:t>
            </a:r>
            <a:r>
              <a:rPr lang="en" sz="1210"/>
              <a:t>perform</a:t>
            </a:r>
            <a:r>
              <a:rPr lang="en" sz="1210"/>
              <a:t> with a pet so</a:t>
            </a:r>
            <a:endParaRPr sz="1210"/>
          </a:p>
          <a:p>
            <a:pPr indent="-30543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Such as WalkCommand or Feed</a:t>
            </a:r>
            <a:r>
              <a:rPr lang="en" sz="1210"/>
              <a:t>Command PlayCommand SleepCommand</a:t>
            </a:r>
            <a:endParaRPr sz="1210"/>
          </a:p>
          <a:p>
            <a:pPr indent="-2995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8"/>
              <a:buChar char="○"/>
            </a:pPr>
            <a:r>
              <a:rPr lang="en" sz="1117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New actions (e.g. TrainCommand) can be added as separate command classes without altering the existing one</a:t>
            </a:r>
            <a:endParaRPr sz="1117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95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Nunito"/>
              <a:buChar char="○"/>
            </a:pPr>
            <a:r>
              <a:rPr lang="en" sz="1117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UNDO functionality support</a:t>
            </a:r>
            <a:endParaRPr sz="1117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95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Nunito"/>
              <a:buChar char="○"/>
            </a:pPr>
            <a:r>
              <a:rPr lang="en" sz="1117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5 commands</a:t>
            </a:r>
            <a:endParaRPr sz="1117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125" y="217150"/>
            <a:ext cx="4365424" cy="20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775" y="2431325"/>
            <a:ext cx="3024200" cy="264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 pattern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990725"/>
            <a:ext cx="3386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you create complex objects step by step, without worrying about how they will look at first.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The same process can be used to create different versions of the object by changing the details during the process..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object involves many parameters or is too complex for a single constructor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449" y="2956875"/>
            <a:ext cx="2301351" cy="16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5274450" y="2828650"/>
            <a:ext cx="1737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Sample Builder uml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871" y="637550"/>
            <a:ext cx="3907103" cy="21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0" l="2562" r="0" t="23675"/>
          <a:stretch/>
        </p:blipFill>
        <p:spPr>
          <a:xfrm>
            <a:off x="4425475" y="389700"/>
            <a:ext cx="3974725" cy="28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type="title"/>
          </p:nvPr>
        </p:nvSpPr>
        <p:spPr>
          <a:xfrm>
            <a:off x="412100" y="38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 pattern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819150" y="1990725"/>
            <a:ext cx="3412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Builder pattern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Created petbuilder interface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Defines method implement by StandardPetbuilder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PetDirector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using a PetBuilder to construct a Pet object.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○"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707" y="3123988"/>
            <a:ext cx="4344250" cy="112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368500" y="1695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