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Лобышев" initials="СЛ" lastIdx="3" clrIdx="0">
    <p:extLst>
      <p:ext uri="{19B8F6BF-5375-455C-9EA6-DF929625EA0E}">
        <p15:presenceInfo xmlns:p15="http://schemas.microsoft.com/office/powerpoint/2012/main" userId="e88fb6459ee8de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E59E6-5297-47E4-9D5B-5AB794455F47}" v="54" dt="2019-09-01T14:39:33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Лобышев" userId="e88fb6459ee8de8e" providerId="LiveId" clId="{85FE59E6-5297-47E4-9D5B-5AB794455F47}"/>
    <pc:docChg chg="undo custSel addSld modSld">
      <pc:chgData name="Сергей Лобышев" userId="e88fb6459ee8de8e" providerId="LiveId" clId="{85FE59E6-5297-47E4-9D5B-5AB794455F47}" dt="2019-09-01T15:19:12.507" v="3393" actId="20577"/>
      <pc:docMkLst>
        <pc:docMk/>
      </pc:docMkLst>
      <pc:sldChg chg="addSp delSp modSp add">
        <pc:chgData name="Сергей Лобышев" userId="e88fb6459ee8de8e" providerId="LiveId" clId="{85FE59E6-5297-47E4-9D5B-5AB794455F47}" dt="2019-09-01T10:46:34.439" v="50" actId="1076"/>
        <pc:sldMkLst>
          <pc:docMk/>
          <pc:sldMk cId="1029713867" sldId="261"/>
        </pc:sldMkLst>
        <pc:spChg chg="mod">
          <ac:chgData name="Сергей Лобышев" userId="e88fb6459ee8de8e" providerId="LiveId" clId="{85FE59E6-5297-47E4-9D5B-5AB794455F47}" dt="2019-09-01T10:46:24.553" v="47" actId="20577"/>
          <ac:spMkLst>
            <pc:docMk/>
            <pc:sldMk cId="1029713867" sldId="261"/>
            <ac:spMk id="2" creationId="{2659D176-5F35-4D90-AB9F-BA0D5C5017F6}"/>
          </ac:spMkLst>
        </pc:spChg>
        <pc:spChg chg="del">
          <ac:chgData name="Сергей Лобышев" userId="e88fb6459ee8de8e" providerId="LiveId" clId="{85FE59E6-5297-47E4-9D5B-5AB794455F47}" dt="2019-09-01T10:46:27.487" v="48" actId="478"/>
          <ac:spMkLst>
            <pc:docMk/>
            <pc:sldMk cId="1029713867" sldId="261"/>
            <ac:spMk id="3" creationId="{50AB9CB3-A29B-49AE-9B29-D6481A66288E}"/>
          </ac:spMkLst>
        </pc:spChg>
        <pc:picChg chg="add mod">
          <ac:chgData name="Сергей Лобышев" userId="e88fb6459ee8de8e" providerId="LiveId" clId="{85FE59E6-5297-47E4-9D5B-5AB794455F47}" dt="2019-09-01T10:46:34.439" v="50" actId="1076"/>
          <ac:picMkLst>
            <pc:docMk/>
            <pc:sldMk cId="1029713867" sldId="261"/>
            <ac:picMk id="4" creationId="{25FFD92F-A96D-4501-80D7-B86F20DAAF15}"/>
          </ac:picMkLst>
        </pc:picChg>
      </pc:sldChg>
      <pc:sldChg chg="modSp add">
        <pc:chgData name="Сергей Лобышев" userId="e88fb6459ee8de8e" providerId="LiveId" clId="{85FE59E6-5297-47E4-9D5B-5AB794455F47}" dt="2019-09-01T10:53:27.325" v="323" actId="255"/>
        <pc:sldMkLst>
          <pc:docMk/>
          <pc:sldMk cId="3479238512" sldId="262"/>
        </pc:sldMkLst>
        <pc:spChg chg="mod">
          <ac:chgData name="Сергей Лобышев" userId="e88fb6459ee8de8e" providerId="LiveId" clId="{85FE59E6-5297-47E4-9D5B-5AB794455F47}" dt="2019-09-01T10:47:22.673" v="61" actId="122"/>
          <ac:spMkLst>
            <pc:docMk/>
            <pc:sldMk cId="3479238512" sldId="262"/>
            <ac:spMk id="2" creationId="{5AA33829-C591-43BC-8C32-ACE42CD21E1E}"/>
          </ac:spMkLst>
        </pc:spChg>
        <pc:spChg chg="mod">
          <ac:chgData name="Сергей Лобышев" userId="e88fb6459ee8de8e" providerId="LiveId" clId="{85FE59E6-5297-47E4-9D5B-5AB794455F47}" dt="2019-09-01T10:53:27.325" v="323" actId="255"/>
          <ac:spMkLst>
            <pc:docMk/>
            <pc:sldMk cId="3479238512" sldId="262"/>
            <ac:spMk id="3" creationId="{B7C31C75-CC3A-4A30-857B-CFBDB7AE5967}"/>
          </ac:spMkLst>
        </pc:spChg>
      </pc:sldChg>
      <pc:sldChg chg="modSp add modNotesTx">
        <pc:chgData name="Сергей Лобышев" userId="e88fb6459ee8de8e" providerId="LiveId" clId="{85FE59E6-5297-47E4-9D5B-5AB794455F47}" dt="2019-09-01T11:38:47.398" v="987" actId="20577"/>
        <pc:sldMkLst>
          <pc:docMk/>
          <pc:sldMk cId="3186164397" sldId="263"/>
        </pc:sldMkLst>
        <pc:spChg chg="mod">
          <ac:chgData name="Сергей Лобышев" userId="e88fb6459ee8de8e" providerId="LiveId" clId="{85FE59E6-5297-47E4-9D5B-5AB794455F47}" dt="2019-09-01T10:54:50.702" v="339" actId="122"/>
          <ac:spMkLst>
            <pc:docMk/>
            <pc:sldMk cId="3186164397" sldId="263"/>
            <ac:spMk id="2" creationId="{206D0DEB-31C9-452C-9785-5FD1E0E95D78}"/>
          </ac:spMkLst>
        </pc:spChg>
        <pc:spChg chg="mod">
          <ac:chgData name="Сергей Лобышев" userId="e88fb6459ee8de8e" providerId="LiveId" clId="{85FE59E6-5297-47E4-9D5B-5AB794455F47}" dt="2019-09-01T10:55:03.297" v="342" actId="255"/>
          <ac:spMkLst>
            <pc:docMk/>
            <pc:sldMk cId="3186164397" sldId="263"/>
            <ac:spMk id="3" creationId="{C290813F-141C-4025-96A8-1D0357A7E6FB}"/>
          </ac:spMkLst>
        </pc:spChg>
      </pc:sldChg>
      <pc:sldChg chg="modSp add">
        <pc:chgData name="Сергей Лобышев" userId="e88fb6459ee8de8e" providerId="LiveId" clId="{85FE59E6-5297-47E4-9D5B-5AB794455F47}" dt="2019-09-01T10:57:17.467" v="385" actId="6549"/>
        <pc:sldMkLst>
          <pc:docMk/>
          <pc:sldMk cId="832481701" sldId="264"/>
        </pc:sldMkLst>
        <pc:spChg chg="mod">
          <ac:chgData name="Сергей Лобышев" userId="e88fb6459ee8de8e" providerId="LiveId" clId="{85FE59E6-5297-47E4-9D5B-5AB794455F47}" dt="2019-09-01T10:55:46.654" v="373" actId="14100"/>
          <ac:spMkLst>
            <pc:docMk/>
            <pc:sldMk cId="832481701" sldId="264"/>
            <ac:spMk id="2" creationId="{556BD23F-CB88-439A-8F86-A3FDD6E643ED}"/>
          </ac:spMkLst>
        </pc:spChg>
        <pc:spChg chg="mod">
          <ac:chgData name="Сергей Лобышев" userId="e88fb6459ee8de8e" providerId="LiveId" clId="{85FE59E6-5297-47E4-9D5B-5AB794455F47}" dt="2019-09-01T10:57:17.467" v="385" actId="6549"/>
          <ac:spMkLst>
            <pc:docMk/>
            <pc:sldMk cId="832481701" sldId="264"/>
            <ac:spMk id="3" creationId="{E3569A00-D151-4BB8-9CF8-FB5745A4C505}"/>
          </ac:spMkLst>
        </pc:spChg>
      </pc:sldChg>
      <pc:sldChg chg="addSp delSp modSp add addCm delCm modCm modNotesTx">
        <pc:chgData name="Сергей Лобышев" userId="e88fb6459ee8de8e" providerId="LiveId" clId="{85FE59E6-5297-47E4-9D5B-5AB794455F47}" dt="2019-09-01T11:35:29.684" v="832" actId="20577"/>
        <pc:sldMkLst>
          <pc:docMk/>
          <pc:sldMk cId="3882833815" sldId="265"/>
        </pc:sldMkLst>
        <pc:spChg chg="mod">
          <ac:chgData name="Сергей Лобышев" userId="e88fb6459ee8de8e" providerId="LiveId" clId="{85FE59E6-5297-47E4-9D5B-5AB794455F47}" dt="2019-09-01T10:58:14.684" v="415" actId="14100"/>
          <ac:spMkLst>
            <pc:docMk/>
            <pc:sldMk cId="3882833815" sldId="265"/>
            <ac:spMk id="2" creationId="{90FE7607-6A5C-4558-85D9-FB18E413B2CE}"/>
          </ac:spMkLst>
        </pc:spChg>
        <pc:spChg chg="del mod">
          <ac:chgData name="Сергей Лобышев" userId="e88fb6459ee8de8e" providerId="LiveId" clId="{85FE59E6-5297-47E4-9D5B-5AB794455F47}" dt="2019-09-01T10:58:29.562" v="417"/>
          <ac:spMkLst>
            <pc:docMk/>
            <pc:sldMk cId="3882833815" sldId="265"/>
            <ac:spMk id="3" creationId="{80FB917D-76E1-45E8-B93D-62A631A992B8}"/>
          </ac:spMkLst>
        </pc:spChg>
        <pc:spChg chg="add del mod">
          <ac:chgData name="Сергей Лобышев" userId="e88fb6459ee8de8e" providerId="LiveId" clId="{85FE59E6-5297-47E4-9D5B-5AB794455F47}" dt="2019-09-01T11:00:26.659" v="517" actId="478"/>
          <ac:spMkLst>
            <pc:docMk/>
            <pc:sldMk cId="3882833815" sldId="265"/>
            <ac:spMk id="5" creationId="{B28B8506-28FD-4375-82B6-359510B07BD9}"/>
          </ac:spMkLst>
        </pc:spChg>
        <pc:spChg chg="add mod">
          <ac:chgData name="Сергей Лобышев" userId="e88fb6459ee8de8e" providerId="LiveId" clId="{85FE59E6-5297-47E4-9D5B-5AB794455F47}" dt="2019-09-01T11:01:30.523" v="521" actId="207"/>
          <ac:spMkLst>
            <pc:docMk/>
            <pc:sldMk cId="3882833815" sldId="265"/>
            <ac:spMk id="10" creationId="{CE58893B-6AE6-4D06-B139-7ACBC6065997}"/>
          </ac:spMkLst>
        </pc:spChg>
        <pc:picChg chg="add mod">
          <ac:chgData name="Сергей Лобышев" userId="e88fb6459ee8de8e" providerId="LiveId" clId="{85FE59E6-5297-47E4-9D5B-5AB794455F47}" dt="2019-09-01T11:01:48.530" v="522" actId="14100"/>
          <ac:picMkLst>
            <pc:docMk/>
            <pc:sldMk cId="3882833815" sldId="265"/>
            <ac:picMk id="4" creationId="{76FB7B0E-0755-4455-83FA-7165B551BD2C}"/>
          </ac:picMkLst>
        </pc:picChg>
        <pc:cxnChg chg="add del mod">
          <ac:chgData name="Сергей Лобышев" userId="e88fb6459ee8de8e" providerId="LiveId" clId="{85FE59E6-5297-47E4-9D5B-5AB794455F47}" dt="2019-09-01T11:00:30.013" v="519" actId="478"/>
          <ac:cxnSpMkLst>
            <pc:docMk/>
            <pc:sldMk cId="3882833815" sldId="265"/>
            <ac:cxnSpMk id="7" creationId="{9643B6C5-E77F-4706-8832-AF287DAE0619}"/>
          </ac:cxnSpMkLst>
        </pc:cxnChg>
        <pc:cxnChg chg="add del mod">
          <ac:chgData name="Сергей Лобышев" userId="e88fb6459ee8de8e" providerId="LiveId" clId="{85FE59E6-5297-47E4-9D5B-5AB794455F47}" dt="2019-09-01T11:00:28.681" v="518" actId="478"/>
          <ac:cxnSpMkLst>
            <pc:docMk/>
            <pc:sldMk cId="3882833815" sldId="265"/>
            <ac:cxnSpMk id="9" creationId="{95D56F97-2BFD-4532-A26E-946BE2E96A5E}"/>
          </ac:cxnSpMkLst>
        </pc:cxnChg>
        <pc:cxnChg chg="add mod">
          <ac:chgData name="Сергей Лобышев" userId="e88fb6459ee8de8e" providerId="LiveId" clId="{85FE59E6-5297-47E4-9D5B-5AB794455F47}" dt="2019-09-01T11:01:58.365" v="523" actId="11529"/>
          <ac:cxnSpMkLst>
            <pc:docMk/>
            <pc:sldMk cId="3882833815" sldId="265"/>
            <ac:cxnSpMk id="12" creationId="{CF4B46B6-7CDE-485E-ABE3-F67469FB4770}"/>
          </ac:cxnSpMkLst>
        </pc:cxnChg>
        <pc:cxnChg chg="add mod">
          <ac:chgData name="Сергей Лобышев" userId="e88fb6459ee8de8e" providerId="LiveId" clId="{85FE59E6-5297-47E4-9D5B-5AB794455F47}" dt="2019-09-01T11:02:11.846" v="524" actId="11529"/>
          <ac:cxnSpMkLst>
            <pc:docMk/>
            <pc:sldMk cId="3882833815" sldId="265"/>
            <ac:cxnSpMk id="14" creationId="{5F2C007F-4B16-4254-9026-D891DD1F1795}"/>
          </ac:cxnSpMkLst>
        </pc:cxnChg>
        <pc:cxnChg chg="add mod">
          <ac:chgData name="Сергей Лобышев" userId="e88fb6459ee8de8e" providerId="LiveId" clId="{85FE59E6-5297-47E4-9D5B-5AB794455F47}" dt="2019-09-01T11:02:23.293" v="525" actId="11529"/>
          <ac:cxnSpMkLst>
            <pc:docMk/>
            <pc:sldMk cId="3882833815" sldId="265"/>
            <ac:cxnSpMk id="16" creationId="{6FFD8E02-AFFA-4F60-B2E6-13514864D334}"/>
          </ac:cxnSpMkLst>
        </pc:cxnChg>
        <pc:cxnChg chg="add mod">
          <ac:chgData name="Сергей Лобышев" userId="e88fb6459ee8de8e" providerId="LiveId" clId="{85FE59E6-5297-47E4-9D5B-5AB794455F47}" dt="2019-09-01T11:02:29.887" v="526" actId="11529"/>
          <ac:cxnSpMkLst>
            <pc:docMk/>
            <pc:sldMk cId="3882833815" sldId="265"/>
            <ac:cxnSpMk id="18" creationId="{D0EA685A-DAFB-4948-A23E-2EE5694C7FAF}"/>
          </ac:cxnSpMkLst>
        </pc:cxnChg>
        <pc:cxnChg chg="add mod">
          <ac:chgData name="Сергей Лобышев" userId="e88fb6459ee8de8e" providerId="LiveId" clId="{85FE59E6-5297-47E4-9D5B-5AB794455F47}" dt="2019-09-01T11:02:36.458" v="527" actId="11529"/>
          <ac:cxnSpMkLst>
            <pc:docMk/>
            <pc:sldMk cId="3882833815" sldId="265"/>
            <ac:cxnSpMk id="20" creationId="{E60079FB-E77A-425A-820B-458A02FBD89D}"/>
          </ac:cxnSpMkLst>
        </pc:cxnChg>
        <pc:cxnChg chg="add mod">
          <ac:chgData name="Сергей Лобышев" userId="e88fb6459ee8de8e" providerId="LiveId" clId="{85FE59E6-5297-47E4-9D5B-5AB794455F47}" dt="2019-09-01T11:02:43.605" v="528" actId="11529"/>
          <ac:cxnSpMkLst>
            <pc:docMk/>
            <pc:sldMk cId="3882833815" sldId="265"/>
            <ac:cxnSpMk id="22" creationId="{8BC61582-AEDF-45FA-B299-EC681771F980}"/>
          </ac:cxnSpMkLst>
        </pc:cxnChg>
        <pc:cxnChg chg="add mod">
          <ac:chgData name="Сергей Лобышев" userId="e88fb6459ee8de8e" providerId="LiveId" clId="{85FE59E6-5297-47E4-9D5B-5AB794455F47}" dt="2019-09-01T11:02:59.211" v="529" actId="11529"/>
          <ac:cxnSpMkLst>
            <pc:docMk/>
            <pc:sldMk cId="3882833815" sldId="265"/>
            <ac:cxnSpMk id="24" creationId="{4F4521AC-99EA-4562-AD13-835125E2786A}"/>
          </ac:cxnSpMkLst>
        </pc:cxnChg>
      </pc:sldChg>
      <pc:sldChg chg="modSp add modNotesTx">
        <pc:chgData name="Сергей Лобышев" userId="e88fb6459ee8de8e" providerId="LiveId" clId="{85FE59E6-5297-47E4-9D5B-5AB794455F47}" dt="2019-09-01T11:44:05.186" v="1024" actId="20577"/>
        <pc:sldMkLst>
          <pc:docMk/>
          <pc:sldMk cId="1510676109" sldId="266"/>
        </pc:sldMkLst>
        <pc:spChg chg="mod">
          <ac:chgData name="Сергей Лобышев" userId="e88fb6459ee8de8e" providerId="LiveId" clId="{85FE59E6-5297-47E4-9D5B-5AB794455F47}" dt="2019-09-01T11:43:24.098" v="993" actId="27636"/>
          <ac:spMkLst>
            <pc:docMk/>
            <pc:sldMk cId="1510676109" sldId="266"/>
            <ac:spMk id="2" creationId="{715EE6ED-B9AA-46D1-812F-96D89FAAE64E}"/>
          </ac:spMkLst>
        </pc:spChg>
        <pc:spChg chg="mod">
          <ac:chgData name="Сергей Лобышев" userId="e88fb6459ee8de8e" providerId="LiveId" clId="{85FE59E6-5297-47E4-9D5B-5AB794455F47}" dt="2019-09-01T11:43:46.299" v="997" actId="14100"/>
          <ac:spMkLst>
            <pc:docMk/>
            <pc:sldMk cId="1510676109" sldId="266"/>
            <ac:spMk id="3" creationId="{AE1F3128-CEEB-43FF-99C0-B645C092CB65}"/>
          </ac:spMkLst>
        </pc:spChg>
      </pc:sldChg>
      <pc:sldChg chg="addSp delSp modSp add">
        <pc:chgData name="Сергей Лобышев" userId="e88fb6459ee8de8e" providerId="LiveId" clId="{85FE59E6-5297-47E4-9D5B-5AB794455F47}" dt="2019-09-01T11:45:16.253" v="1054" actId="14100"/>
        <pc:sldMkLst>
          <pc:docMk/>
          <pc:sldMk cId="4054751880" sldId="267"/>
        </pc:sldMkLst>
        <pc:spChg chg="mod">
          <ac:chgData name="Сергей Лобышев" userId="e88fb6459ee8de8e" providerId="LiveId" clId="{85FE59E6-5297-47E4-9D5B-5AB794455F47}" dt="2019-09-01T11:44:27.463" v="1049" actId="14100"/>
          <ac:spMkLst>
            <pc:docMk/>
            <pc:sldMk cId="4054751880" sldId="267"/>
            <ac:spMk id="2" creationId="{DE20A4E1-6166-4E7E-91D0-762F5C24F36B}"/>
          </ac:spMkLst>
        </pc:spChg>
        <pc:spChg chg="del">
          <ac:chgData name="Сергей Лобышев" userId="e88fb6459ee8de8e" providerId="LiveId" clId="{85FE59E6-5297-47E4-9D5B-5AB794455F47}" dt="2019-09-01T11:44:32.350" v="1050" actId="478"/>
          <ac:spMkLst>
            <pc:docMk/>
            <pc:sldMk cId="4054751880" sldId="267"/>
            <ac:spMk id="3" creationId="{C1D20B9F-9CEF-495B-A36A-CD75C5574F1B}"/>
          </ac:spMkLst>
        </pc:spChg>
        <pc:picChg chg="add mod">
          <ac:chgData name="Сергей Лобышев" userId="e88fb6459ee8de8e" providerId="LiveId" clId="{85FE59E6-5297-47E4-9D5B-5AB794455F47}" dt="2019-09-01T11:45:16.253" v="1054" actId="14100"/>
          <ac:picMkLst>
            <pc:docMk/>
            <pc:sldMk cId="4054751880" sldId="267"/>
            <ac:picMk id="4" creationId="{3FFA6384-E467-4BD3-875F-09D7765C0F82}"/>
          </ac:picMkLst>
        </pc:picChg>
      </pc:sldChg>
      <pc:sldChg chg="addSp delSp modSp add modNotesTx">
        <pc:chgData name="Сергей Лобышев" userId="e88fb6459ee8de8e" providerId="LiveId" clId="{85FE59E6-5297-47E4-9D5B-5AB794455F47}" dt="2019-09-01T13:27:31.856" v="1994" actId="20577"/>
        <pc:sldMkLst>
          <pc:docMk/>
          <pc:sldMk cId="341792295" sldId="268"/>
        </pc:sldMkLst>
        <pc:picChg chg="add del mod">
          <ac:chgData name="Сергей Лобышев" userId="e88fb6459ee8de8e" providerId="LiveId" clId="{85FE59E6-5297-47E4-9D5B-5AB794455F47}" dt="2019-09-01T11:56:49.920" v="1140" actId="478"/>
          <ac:picMkLst>
            <pc:docMk/>
            <pc:sldMk cId="341792295" sldId="268"/>
            <ac:picMk id="3" creationId="{9BBD05DC-F168-419A-B8AE-ECA9125A1C8D}"/>
          </ac:picMkLst>
        </pc:picChg>
        <pc:picChg chg="del">
          <ac:chgData name="Сергей Лобышев" userId="e88fb6459ee8de8e" providerId="LiveId" clId="{85FE59E6-5297-47E4-9D5B-5AB794455F47}" dt="2019-09-01T11:46:02.167" v="1056" actId="478"/>
          <ac:picMkLst>
            <pc:docMk/>
            <pc:sldMk cId="341792295" sldId="268"/>
            <ac:picMk id="4" creationId="{3FFA6384-E467-4BD3-875F-09D7765C0F82}"/>
          </ac:picMkLst>
        </pc:picChg>
        <pc:picChg chg="add del mod">
          <ac:chgData name="Сергей Лобышев" userId="e88fb6459ee8de8e" providerId="LiveId" clId="{85FE59E6-5297-47E4-9D5B-5AB794455F47}" dt="2019-09-01T11:57:24.941" v="1145" actId="478"/>
          <ac:picMkLst>
            <pc:docMk/>
            <pc:sldMk cId="341792295" sldId="268"/>
            <ac:picMk id="5" creationId="{D179D6D9-F70A-4E4F-B2F2-6CFA7A8BED08}"/>
          </ac:picMkLst>
        </pc:picChg>
        <pc:picChg chg="add mod">
          <ac:chgData name="Сергей Лобышев" userId="e88fb6459ee8de8e" providerId="LiveId" clId="{85FE59E6-5297-47E4-9D5B-5AB794455F47}" dt="2019-09-01T11:57:31.830" v="1148" actId="14100"/>
          <ac:picMkLst>
            <pc:docMk/>
            <pc:sldMk cId="341792295" sldId="268"/>
            <ac:picMk id="6" creationId="{A695C432-2FD6-483C-8AF5-4048A0698F82}"/>
          </ac:picMkLst>
        </pc:picChg>
      </pc:sldChg>
      <pc:sldChg chg="modSp add modNotesTx">
        <pc:chgData name="Сергей Лобышев" userId="e88fb6459ee8de8e" providerId="LiveId" clId="{85FE59E6-5297-47E4-9D5B-5AB794455F47}" dt="2019-09-01T13:29:18.173" v="2062" actId="20577"/>
        <pc:sldMkLst>
          <pc:docMk/>
          <pc:sldMk cId="2114236519" sldId="269"/>
        </pc:sldMkLst>
        <pc:spChg chg="mod">
          <ac:chgData name="Сергей Лобышев" userId="e88fb6459ee8de8e" providerId="LiveId" clId="{85FE59E6-5297-47E4-9D5B-5AB794455F47}" dt="2019-09-01T12:51:49.872" v="1514" actId="14100"/>
          <ac:spMkLst>
            <pc:docMk/>
            <pc:sldMk cId="2114236519" sldId="269"/>
            <ac:spMk id="2" creationId="{510E0D50-48C6-4444-8AD4-A3AB46C99F91}"/>
          </ac:spMkLst>
        </pc:spChg>
        <pc:spChg chg="mod">
          <ac:chgData name="Сергей Лобышев" userId="e88fb6459ee8de8e" providerId="LiveId" clId="{85FE59E6-5297-47E4-9D5B-5AB794455F47}" dt="2019-09-01T12:54:47.812" v="1882" actId="20577"/>
          <ac:spMkLst>
            <pc:docMk/>
            <pc:sldMk cId="2114236519" sldId="269"/>
            <ac:spMk id="3" creationId="{9F53339A-E2D4-4955-AA28-61C06EEAD457}"/>
          </ac:spMkLst>
        </pc:spChg>
      </pc:sldChg>
      <pc:sldChg chg="modSp add modNotesTx">
        <pc:chgData name="Сергей Лобышев" userId="e88fb6459ee8de8e" providerId="LiveId" clId="{85FE59E6-5297-47E4-9D5B-5AB794455F47}" dt="2019-09-01T13:30:36.293" v="2065" actId="20577"/>
        <pc:sldMkLst>
          <pc:docMk/>
          <pc:sldMk cId="1290112353" sldId="270"/>
        </pc:sldMkLst>
        <pc:spChg chg="mod">
          <ac:chgData name="Сергей Лобышев" userId="e88fb6459ee8de8e" providerId="LiveId" clId="{85FE59E6-5297-47E4-9D5B-5AB794455F47}" dt="2019-09-01T13:30:36.293" v="2065" actId="20577"/>
          <ac:spMkLst>
            <pc:docMk/>
            <pc:sldMk cId="1290112353" sldId="270"/>
            <ac:spMk id="3" creationId="{9F53339A-E2D4-4955-AA28-61C06EEAD457}"/>
          </ac:spMkLst>
        </pc:spChg>
      </pc:sldChg>
      <pc:sldChg chg="modSp add">
        <pc:chgData name="Сергей Лобышев" userId="e88fb6459ee8de8e" providerId="LiveId" clId="{85FE59E6-5297-47E4-9D5B-5AB794455F47}" dt="2019-09-01T13:34:51.642" v="2542" actId="20577"/>
        <pc:sldMkLst>
          <pc:docMk/>
          <pc:sldMk cId="272586760" sldId="271"/>
        </pc:sldMkLst>
        <pc:spChg chg="mod">
          <ac:chgData name="Сергей Лобышев" userId="e88fb6459ee8de8e" providerId="LiveId" clId="{85FE59E6-5297-47E4-9D5B-5AB794455F47}" dt="2019-09-01T13:34:51.642" v="2542" actId="20577"/>
          <ac:spMkLst>
            <pc:docMk/>
            <pc:sldMk cId="272586760" sldId="271"/>
            <ac:spMk id="3" creationId="{9F53339A-E2D4-4955-AA28-61C06EEAD457}"/>
          </ac:spMkLst>
        </pc:spChg>
      </pc:sldChg>
      <pc:sldChg chg="addSp delSp modSp add">
        <pc:chgData name="Сергей Лобышев" userId="e88fb6459ee8de8e" providerId="LiveId" clId="{85FE59E6-5297-47E4-9D5B-5AB794455F47}" dt="2019-09-01T13:36:14.999" v="2551" actId="14100"/>
        <pc:sldMkLst>
          <pc:docMk/>
          <pc:sldMk cId="1002207696" sldId="272"/>
        </pc:sldMkLst>
        <pc:spChg chg="mod">
          <ac:chgData name="Сергей Лобышев" userId="e88fb6459ee8de8e" providerId="LiveId" clId="{85FE59E6-5297-47E4-9D5B-5AB794455F47}" dt="2019-09-01T13:36:00.586" v="2548" actId="27636"/>
          <ac:spMkLst>
            <pc:docMk/>
            <pc:sldMk cId="1002207696" sldId="272"/>
            <ac:spMk id="2" creationId="{A9A02CF8-8CDA-4AE6-AE5A-7662CF209724}"/>
          </ac:spMkLst>
        </pc:spChg>
        <pc:spChg chg="del">
          <ac:chgData name="Сергей Лобышев" userId="e88fb6459ee8de8e" providerId="LiveId" clId="{85FE59E6-5297-47E4-9D5B-5AB794455F47}" dt="2019-09-01T13:36:04.507" v="2549" actId="478"/>
          <ac:spMkLst>
            <pc:docMk/>
            <pc:sldMk cId="1002207696" sldId="272"/>
            <ac:spMk id="3" creationId="{FD60BFA5-7E4F-4E6F-A74B-9C71B7D1B097}"/>
          </ac:spMkLst>
        </pc:spChg>
        <pc:picChg chg="add mod">
          <ac:chgData name="Сергей Лобышев" userId="e88fb6459ee8de8e" providerId="LiveId" clId="{85FE59E6-5297-47E4-9D5B-5AB794455F47}" dt="2019-09-01T13:36:14.999" v="2551" actId="14100"/>
          <ac:picMkLst>
            <pc:docMk/>
            <pc:sldMk cId="1002207696" sldId="272"/>
            <ac:picMk id="4" creationId="{B38D83AF-2068-4E6B-A7BA-55799519CC56}"/>
          </ac:picMkLst>
        </pc:picChg>
      </pc:sldChg>
      <pc:sldChg chg="addSp modSp add modNotesTx">
        <pc:chgData name="Сергей Лобышев" userId="e88fb6459ee8de8e" providerId="LiveId" clId="{85FE59E6-5297-47E4-9D5B-5AB794455F47}" dt="2019-09-01T15:19:12.507" v="3393" actId="20577"/>
        <pc:sldMkLst>
          <pc:docMk/>
          <pc:sldMk cId="2799767903" sldId="273"/>
        </pc:sldMkLst>
        <pc:spChg chg="mod">
          <ac:chgData name="Сергей Лобышев" userId="e88fb6459ee8de8e" providerId="LiveId" clId="{85FE59E6-5297-47E4-9D5B-5AB794455F47}" dt="2019-09-01T14:29:21.938" v="3266" actId="14100"/>
          <ac:spMkLst>
            <pc:docMk/>
            <pc:sldMk cId="2799767903" sldId="273"/>
            <ac:spMk id="2" creationId="{4F1B4017-6D6D-4098-A7B9-44A65F002455}"/>
          </ac:spMkLst>
        </pc:spChg>
        <pc:spChg chg="mod">
          <ac:chgData name="Сергей Лобышев" userId="e88fb6459ee8de8e" providerId="LiveId" clId="{85FE59E6-5297-47E4-9D5B-5AB794455F47}" dt="2019-09-01T15:19:12.507" v="3393" actId="20577"/>
          <ac:spMkLst>
            <pc:docMk/>
            <pc:sldMk cId="2799767903" sldId="273"/>
            <ac:spMk id="3" creationId="{719FA60C-404E-4988-873A-2271956E5ADB}"/>
          </ac:spMkLst>
        </pc:spChg>
        <pc:picChg chg="add mod">
          <ac:chgData name="Сергей Лобышев" userId="e88fb6459ee8de8e" providerId="LiveId" clId="{85FE59E6-5297-47E4-9D5B-5AB794455F47}" dt="2019-09-01T13:59:27.383" v="3250" actId="14100"/>
          <ac:picMkLst>
            <pc:docMk/>
            <pc:sldMk cId="2799767903" sldId="273"/>
            <ac:picMk id="4" creationId="{8A10C755-C972-4ABA-8B83-3F9720521E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E1339-1890-4F09-9C34-19B8290D0CDA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E53B8-79D8-446E-B593-962BD3332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3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6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Любая информация имеет свой тип в пространстве компа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48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06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981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Последнее. Деление на ноль. И деление числа на строку.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82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0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74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7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23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Слаботипизированный</a:t>
            </a:r>
            <a:r>
              <a:rPr lang="ru-RU" dirty="0"/>
              <a:t>. Что это значит? Тип данных подставляется автоматом на основе переданного значения.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05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тогда переменная? Значение в ячейке или имя? Имя ячейки и есть переменная. Поименованная область памяти.</a:t>
            </a:r>
          </a:p>
          <a:p>
            <a:r>
              <a:rPr lang="et-EE" dirty="0"/>
              <a:t>Var a </a:t>
            </a:r>
            <a:r>
              <a:rPr lang="en-US" dirty="0"/>
              <a:t>=5;</a:t>
            </a:r>
          </a:p>
          <a:p>
            <a:r>
              <a:rPr lang="ru-RU" dirty="0"/>
              <a:t>Что происходит?</a:t>
            </a:r>
          </a:p>
          <a:p>
            <a:r>
              <a:rPr lang="ru-RU" dirty="0"/>
              <a:t>а = 20</a:t>
            </a:r>
            <a:r>
              <a:rPr lang="en-US" dirty="0"/>
              <a:t>; </a:t>
            </a:r>
          </a:p>
          <a:p>
            <a:r>
              <a:rPr lang="ru-RU" dirty="0"/>
              <a:t>Что происходит? Меняется ли сама переменная или ее значение?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214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t-EE" dirty="0"/>
              <a:t>null.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0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Переменная. Конкатенация. Примеры конкатенации.</a:t>
            </a:r>
          </a:p>
          <a:p>
            <a:r>
              <a:rPr lang="ru-RU" dirty="0"/>
              <a:t>«1» + 1 </a:t>
            </a:r>
            <a:endParaRPr lang="en-US" dirty="0"/>
          </a:p>
          <a:p>
            <a:r>
              <a:rPr lang="en-US" dirty="0"/>
              <a:t>var a = 1; a = a - 5 + '1' + 5; </a:t>
            </a:r>
            <a:r>
              <a:rPr lang="en-US" dirty="0" err="1"/>
              <a:t>document.write</a:t>
            </a:r>
            <a:r>
              <a:rPr lang="en-US" dirty="0"/>
              <a:t>("</a:t>
            </a:r>
            <a:r>
              <a:rPr lang="ru-RU" b="1" dirty="0"/>
              <a:t>Результат будет + "+ </a:t>
            </a:r>
            <a:r>
              <a:rPr lang="en-US" b="1" dirty="0"/>
              <a:t>a + "</a:t>
            </a:r>
          </a:p>
          <a:p>
            <a:r>
              <a:rPr lang="en-US" dirty="0"/>
              <a:t>" ); </a:t>
            </a:r>
            <a:endParaRPr lang="ru-RU" dirty="0"/>
          </a:p>
          <a:p>
            <a:r>
              <a:rPr lang="ru-RU" dirty="0"/>
              <a:t> Как закомментировать. </a:t>
            </a:r>
            <a:endParaRPr lang="et-EE" dirty="0"/>
          </a:p>
          <a:p>
            <a:r>
              <a:rPr lang="ru-RU" dirty="0"/>
              <a:t>ВАЖНО! У </a:t>
            </a:r>
            <a:r>
              <a:rPr lang="en-US" dirty="0"/>
              <a:t>Alert – </a:t>
            </a:r>
            <a:r>
              <a:rPr lang="ru-RU" dirty="0" err="1"/>
              <a:t>приритет</a:t>
            </a:r>
            <a:r>
              <a:rPr lang="ru-RU" dirty="0"/>
              <a:t>. Хотя он (второй </a:t>
            </a:r>
            <a:r>
              <a:rPr lang="ru-RU" dirty="0" err="1"/>
              <a:t>алерт</a:t>
            </a:r>
            <a:r>
              <a:rPr lang="ru-RU" dirty="0"/>
              <a:t>) в к конце, но все равно он выполнится до </a:t>
            </a:r>
            <a:r>
              <a:rPr lang="en-US" dirty="0" err="1"/>
              <a:t>document.write</a:t>
            </a:r>
            <a:endParaRPr lang="et-EE" dirty="0"/>
          </a:p>
          <a:p>
            <a:r>
              <a:rPr lang="ru-RU" dirty="0"/>
              <a:t>Зачем нужны </a:t>
            </a:r>
            <a:r>
              <a:rPr lang="ru-RU" dirty="0" err="1"/>
              <a:t>комментарции</a:t>
            </a:r>
            <a:r>
              <a:rPr lang="ru-RU" dirty="0"/>
              <a:t>? Например, временно отключить код. Если удалить – то уже все. А комментарий всегда можно снять. </a:t>
            </a:r>
          </a:p>
          <a:p>
            <a:r>
              <a:rPr lang="ru-RU" dirty="0"/>
              <a:t>Или же бэкапы. Или же </a:t>
            </a:r>
            <a:r>
              <a:rPr lang="et-EE" dirty="0"/>
              <a:t>Git</a:t>
            </a:r>
          </a:p>
          <a:p>
            <a:r>
              <a:rPr lang="en-US" dirty="0"/>
              <a:t>/* alert("</a:t>
            </a:r>
            <a:r>
              <a:rPr lang="ru-RU" dirty="0"/>
              <a:t>Здравствуй </a:t>
            </a:r>
            <a:r>
              <a:rPr lang="en-US" dirty="0"/>
              <a:t>user!!"); </a:t>
            </a:r>
            <a:r>
              <a:rPr lang="en-US" dirty="0" err="1"/>
              <a:t>document.write</a:t>
            </a:r>
            <a:r>
              <a:rPr lang="en-US" dirty="0"/>
              <a:t>("</a:t>
            </a:r>
            <a:r>
              <a:rPr lang="en-US" b="1" dirty="0"/>
              <a:t>HEEELLOOOO </a:t>
            </a:r>
          </a:p>
          <a:p>
            <a:r>
              <a:rPr lang="en-US" dirty="0"/>
              <a:t>"); console.log("</a:t>
            </a:r>
            <a:r>
              <a:rPr lang="ru-RU" dirty="0"/>
              <a:t>Здравствуй школа!!"); </a:t>
            </a:r>
            <a:r>
              <a:rPr lang="en-US" dirty="0"/>
              <a:t>var name = prompt("</a:t>
            </a:r>
            <a:r>
              <a:rPr lang="ru-RU" dirty="0"/>
              <a:t>Введите плиз ваше имя!"); </a:t>
            </a:r>
            <a:r>
              <a:rPr lang="en-US" dirty="0"/>
              <a:t>alert("Hello " + name); */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53B8-79D8-446E-B593-962BD33322A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5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6781-524D-4DB3-B90D-BE3B6841A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685543"/>
          </a:xfrm>
        </p:spPr>
        <p:txBody>
          <a:bodyPr>
            <a:normAutofit/>
          </a:bodyPr>
          <a:lstStyle/>
          <a:p>
            <a:r>
              <a:rPr lang="ru-RU" dirty="0"/>
              <a:t>Основы создания </a:t>
            </a:r>
            <a:r>
              <a:rPr lang="et-EE" dirty="0"/>
              <a:t>web</a:t>
            </a:r>
            <a:r>
              <a:rPr lang="ru-RU" dirty="0"/>
              <a:t>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719316-5298-45D7-BCC1-0A232E4E7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919472"/>
            <a:ext cx="8676222" cy="871728"/>
          </a:xfrm>
        </p:spPr>
        <p:txBody>
          <a:bodyPr/>
          <a:lstStyle/>
          <a:p>
            <a:r>
              <a:rPr lang="ru-RU" dirty="0"/>
              <a:t>Использование  </a:t>
            </a:r>
            <a:r>
              <a:rPr lang="et-EE" dirty="0"/>
              <a:t>java</a:t>
            </a:r>
            <a:r>
              <a:rPr lang="en-US" dirty="0"/>
              <a:t>-script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63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E7607-6A5C-4558-85D9-FB18E413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305"/>
          </a:xfrm>
        </p:spPr>
        <p:txBody>
          <a:bodyPr/>
          <a:lstStyle/>
          <a:p>
            <a:r>
              <a:rPr lang="ru-RU" dirty="0"/>
              <a:t>Переменные в </a:t>
            </a:r>
            <a:r>
              <a:rPr lang="et-EE" dirty="0"/>
              <a:t>JS</a:t>
            </a:r>
            <a:endParaRPr lang="ru-RU" dirty="0"/>
          </a:p>
        </p:txBody>
      </p:sp>
      <p:pic>
        <p:nvPicPr>
          <p:cNvPr id="4" name="Picture 2" descr="C:\Users\Сергей\YandexDisk\Скриншоты\2014-11-19 11-21-28 Скриншот экрана.png">
            <a:extLst>
              <a:ext uri="{FF2B5EF4-FFF2-40B4-BE49-F238E27FC236}">
                <a16:creationId xmlns:a16="http://schemas.microsoft.com/office/drawing/2014/main" id="{76FB7B0E-0755-4455-83FA-7165B551BD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669" y="1657350"/>
            <a:ext cx="9212488" cy="2320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E58893B-6AE6-4D06-B139-7ACBC6065997}"/>
              </a:ext>
            </a:extLst>
          </p:cNvPr>
          <p:cNvSpPr/>
          <p:nvPr/>
        </p:nvSpPr>
        <p:spPr>
          <a:xfrm>
            <a:off x="1141413" y="5049078"/>
            <a:ext cx="9905998" cy="1199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F4B46B6-7CDE-485E-ABE3-F67469FB4770}"/>
              </a:ext>
            </a:extLst>
          </p:cNvPr>
          <p:cNvCxnSpPr/>
          <p:nvPr/>
        </p:nvCxnSpPr>
        <p:spPr>
          <a:xfrm>
            <a:off x="2405270" y="5049078"/>
            <a:ext cx="0" cy="119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F2C007F-4B16-4254-9026-D891DD1F1795}"/>
              </a:ext>
            </a:extLst>
          </p:cNvPr>
          <p:cNvCxnSpPr/>
          <p:nvPr/>
        </p:nvCxnSpPr>
        <p:spPr>
          <a:xfrm>
            <a:off x="3955774" y="5049078"/>
            <a:ext cx="0" cy="119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FFD8E02-AFFA-4F60-B2E6-13514864D334}"/>
              </a:ext>
            </a:extLst>
          </p:cNvPr>
          <p:cNvCxnSpPr/>
          <p:nvPr/>
        </p:nvCxnSpPr>
        <p:spPr>
          <a:xfrm>
            <a:off x="5565913" y="5049078"/>
            <a:ext cx="0" cy="119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0EA685A-DAFB-4948-A23E-2EE5694C7FAF}"/>
              </a:ext>
            </a:extLst>
          </p:cNvPr>
          <p:cNvCxnSpPr/>
          <p:nvPr/>
        </p:nvCxnSpPr>
        <p:spPr>
          <a:xfrm>
            <a:off x="7056783" y="5049078"/>
            <a:ext cx="0" cy="119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60079FB-E77A-425A-820B-458A02FBD89D}"/>
              </a:ext>
            </a:extLst>
          </p:cNvPr>
          <p:cNvCxnSpPr/>
          <p:nvPr/>
        </p:nvCxnSpPr>
        <p:spPr>
          <a:xfrm>
            <a:off x="8766313" y="5049078"/>
            <a:ext cx="0" cy="119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8BC61582-AEDF-45FA-B299-EC681771F980}"/>
              </a:ext>
            </a:extLst>
          </p:cNvPr>
          <p:cNvCxnSpPr/>
          <p:nvPr/>
        </p:nvCxnSpPr>
        <p:spPr>
          <a:xfrm>
            <a:off x="10098157" y="5049078"/>
            <a:ext cx="0" cy="119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4521AC-99EA-4562-AD13-835125E2786A}"/>
              </a:ext>
            </a:extLst>
          </p:cNvPr>
          <p:cNvCxnSpPr/>
          <p:nvPr/>
        </p:nvCxnSpPr>
        <p:spPr>
          <a:xfrm>
            <a:off x="1749287" y="2763078"/>
            <a:ext cx="0" cy="25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83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EE6ED-B9AA-46D1-812F-96D89FA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4966"/>
          </a:xfrm>
        </p:spPr>
        <p:txBody>
          <a:bodyPr>
            <a:normAutofit/>
          </a:bodyPr>
          <a:lstStyle/>
          <a:p>
            <a:r>
              <a:rPr lang="en-US" dirty="0"/>
              <a:t>JS </a:t>
            </a:r>
            <a:r>
              <a:rPr lang="ru-RU" dirty="0"/>
              <a:t>функция </a:t>
            </a:r>
            <a:r>
              <a:rPr lang="en-US" dirty="0"/>
              <a:t>alert() </a:t>
            </a:r>
            <a:r>
              <a:rPr lang="ru-RU" dirty="0"/>
              <a:t>и </a:t>
            </a:r>
            <a:r>
              <a:rPr lang="en-US" dirty="0"/>
              <a:t>prompt()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F3128-CEEB-43FF-99C0-B645C092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8463"/>
            <a:ext cx="9905998" cy="4032738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alert() </a:t>
            </a:r>
            <a:r>
              <a:rPr lang="ru-RU" dirty="0"/>
              <a:t>выводит модальное окно с сообщением. Посетитель не сможет продолжить работу, пока не нажмет на кнопку "ОК" в модальном окне</a:t>
            </a:r>
            <a:r>
              <a:rPr lang="en-US" dirty="0"/>
              <a:t>: </a:t>
            </a:r>
            <a:r>
              <a:rPr lang="en-US" b="1" dirty="0"/>
              <a:t>alert(“</a:t>
            </a:r>
            <a:r>
              <a:rPr lang="ru-RU" b="1" dirty="0"/>
              <a:t>Сообщение для пользователя</a:t>
            </a:r>
            <a:r>
              <a:rPr lang="en-US" b="1" dirty="0"/>
              <a:t>”</a:t>
            </a:r>
            <a:r>
              <a:rPr lang="ru-RU" b="1" dirty="0"/>
              <a:t>)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dirty="0"/>
              <a:t>Функция </a:t>
            </a:r>
            <a:r>
              <a:rPr lang="en-US" b="1" dirty="0"/>
              <a:t>prompt</a:t>
            </a:r>
            <a:r>
              <a:rPr lang="ru-RU" b="1" dirty="0"/>
              <a:t>(</a:t>
            </a:r>
            <a:r>
              <a:rPr lang="en-US" b="1" dirty="0"/>
              <a:t>title, default</a:t>
            </a:r>
            <a:r>
              <a:rPr lang="ru-RU" b="1" dirty="0"/>
              <a:t>)</a:t>
            </a:r>
            <a:r>
              <a:rPr lang="en-US" dirty="0"/>
              <a:t>  </a:t>
            </a:r>
            <a:r>
              <a:rPr lang="ru-RU" dirty="0"/>
              <a:t>выводит модальное окно с заголовком </a:t>
            </a:r>
            <a:r>
              <a:rPr lang="en-US" dirty="0"/>
              <a:t>title</a:t>
            </a:r>
            <a:r>
              <a:rPr lang="ru-RU" dirty="0"/>
              <a:t>, полем</a:t>
            </a:r>
            <a:r>
              <a:rPr lang="en-US" dirty="0"/>
              <a:t> </a:t>
            </a:r>
            <a:r>
              <a:rPr lang="ru-RU" dirty="0"/>
              <a:t>для ввода текста, заполненным строкой по умолчанию </a:t>
            </a:r>
            <a:r>
              <a:rPr lang="en-US" dirty="0"/>
              <a:t>default </a:t>
            </a:r>
            <a:r>
              <a:rPr lang="ru-RU" dirty="0"/>
              <a:t>и кнопками </a:t>
            </a:r>
            <a:r>
              <a:rPr lang="en-US" dirty="0"/>
              <a:t>OK/CANCEL. </a:t>
            </a:r>
            <a:r>
              <a:rPr lang="ru-RU" dirty="0"/>
              <a:t>Пользователь должен либо что-то ввести и нажать OK, либо отменить ввод кликом на CANCEL или нажатием ESC на клавиатуре.</a:t>
            </a:r>
            <a:r>
              <a:rPr lang="en-US" dirty="0"/>
              <a:t> </a:t>
            </a:r>
            <a:r>
              <a:rPr lang="ru-RU" b="1" dirty="0"/>
              <a:t>Вызов </a:t>
            </a:r>
            <a:r>
              <a:rPr lang="ru-RU" b="1" dirty="0" err="1"/>
              <a:t>prompt</a:t>
            </a:r>
            <a:r>
              <a:rPr lang="ru-RU" b="1" dirty="0"/>
              <a:t> возвращает то, что ввел посетитель - строку или специальное значение </a:t>
            </a:r>
            <a:r>
              <a:rPr lang="ru-RU" b="1" dirty="0" err="1"/>
              <a:t>null</a:t>
            </a:r>
            <a:r>
              <a:rPr lang="ru-RU" b="1" dirty="0"/>
              <a:t>, если ввод отменен.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7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0A4E1-6166-4E7E-91D0-762F5C24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0898"/>
          </a:xfrm>
        </p:spPr>
        <p:txBody>
          <a:bodyPr/>
          <a:lstStyle/>
          <a:p>
            <a:r>
              <a:rPr lang="ru-RU" dirty="0"/>
              <a:t>Реализуйте пример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95C432-2FD6-483C-8AF5-4048A069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6" y="1447121"/>
            <a:ext cx="9432348" cy="495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E0D50-48C6-4444-8AD4-A3AB46C9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11237"/>
          </a:xfrm>
        </p:spPr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339A-E2D4-4955-AA28-61C06EEA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6259"/>
            <a:ext cx="9905998" cy="4074942"/>
          </a:xfrm>
        </p:spPr>
        <p:txBody>
          <a:bodyPr/>
          <a:lstStyle/>
          <a:p>
            <a:r>
              <a:rPr lang="ru-RU" dirty="0"/>
              <a:t>1. ЧИСЛО  </a:t>
            </a:r>
            <a:r>
              <a:rPr lang="et-EE" dirty="0"/>
              <a:t>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 b  = 5;</a:t>
            </a:r>
          </a:p>
          <a:p>
            <a:pPr marL="0" indent="0">
              <a:buNone/>
            </a:pPr>
            <a:r>
              <a:rPr lang="ru-RU" dirty="0"/>
              <a:t>Единый тип – для целых и дробных чисел.  Если специальные числовые значения </a:t>
            </a:r>
            <a:r>
              <a:rPr lang="et-EE" dirty="0"/>
              <a:t>infinity </a:t>
            </a:r>
            <a:r>
              <a:rPr lang="en-US" dirty="0"/>
              <a:t>(</a:t>
            </a:r>
            <a:r>
              <a:rPr lang="ru-RU" dirty="0"/>
              <a:t>бесконечность) и </a:t>
            </a:r>
            <a:r>
              <a:rPr lang="et-EE" dirty="0"/>
              <a:t>NaN </a:t>
            </a:r>
            <a:r>
              <a:rPr lang="en-US" dirty="0"/>
              <a:t>(</a:t>
            </a:r>
            <a:r>
              <a:rPr lang="ru-RU" dirty="0"/>
              <a:t>ошибка вычислений). Они также принадлежат к типу «число»</a:t>
            </a:r>
          </a:p>
          <a:p>
            <a:pPr marL="0" indent="0">
              <a:buNone/>
            </a:pPr>
            <a:r>
              <a:rPr lang="et-EE" dirty="0"/>
              <a:t>Infinity, </a:t>
            </a:r>
            <a:r>
              <a:rPr lang="ru-RU" dirty="0"/>
              <a:t>например можно получить при делении на ноль.</a:t>
            </a:r>
          </a:p>
        </p:txBody>
      </p:sp>
    </p:spTree>
    <p:extLst>
      <p:ext uri="{BB962C8B-B14F-4D97-AF65-F5344CB8AC3E}">
        <p14:creationId xmlns:p14="http://schemas.microsoft.com/office/powerpoint/2010/main" val="211423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E0D50-48C6-4444-8AD4-A3AB46C9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11237"/>
          </a:xfrm>
        </p:spPr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339A-E2D4-4955-AA28-61C06EEA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6259"/>
            <a:ext cx="9905998" cy="4074942"/>
          </a:xfrm>
        </p:spPr>
        <p:txBody>
          <a:bodyPr/>
          <a:lstStyle/>
          <a:p>
            <a:r>
              <a:rPr lang="ru-RU" dirty="0"/>
              <a:t>2. СТРОКА  </a:t>
            </a:r>
            <a:r>
              <a:rPr lang="et-EE" dirty="0"/>
              <a:t>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 </a:t>
            </a:r>
            <a:r>
              <a:rPr lang="et-EE" dirty="0"/>
              <a:t>str</a:t>
            </a:r>
            <a:r>
              <a:rPr lang="en-US" dirty="0"/>
              <a:t>  = </a:t>
            </a:r>
            <a:r>
              <a:rPr lang="ru-RU" dirty="0"/>
              <a:t>«Здравствуй школа»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 = ‘</a:t>
            </a:r>
            <a:r>
              <a:rPr lang="ru-RU" dirty="0"/>
              <a:t>до свидания, школа!</a:t>
            </a:r>
            <a:r>
              <a:rPr lang="en-US" dirty="0"/>
              <a:t>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11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E0D50-48C6-4444-8AD4-A3AB46C9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11237"/>
          </a:xfrm>
        </p:spPr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339A-E2D4-4955-AA28-61C06EEA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6259"/>
            <a:ext cx="9905998" cy="4074942"/>
          </a:xfrm>
        </p:spPr>
        <p:txBody>
          <a:bodyPr/>
          <a:lstStyle/>
          <a:p>
            <a:r>
              <a:rPr lang="ru-RU" dirty="0"/>
              <a:t>3. Булево   </a:t>
            </a:r>
            <a:r>
              <a:rPr lang="et-EE" dirty="0"/>
              <a:t>boolean. </a:t>
            </a:r>
            <a:r>
              <a:rPr lang="ru-RU" dirty="0"/>
              <a:t>Только два значения </a:t>
            </a:r>
            <a:r>
              <a:rPr lang="et-EE" dirty="0"/>
              <a:t>true  </a:t>
            </a:r>
            <a:r>
              <a:rPr lang="ru-RU" dirty="0"/>
              <a:t>и</a:t>
            </a:r>
            <a:r>
              <a:rPr lang="en-US" dirty="0"/>
              <a:t> false</a:t>
            </a:r>
            <a:r>
              <a:rPr lang="ru-RU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  checked = true;</a:t>
            </a:r>
          </a:p>
          <a:p>
            <a:pPr marL="0" indent="0">
              <a:buNone/>
            </a:pPr>
            <a:r>
              <a:rPr lang="en-US" dirty="0"/>
              <a:t>Checked = false;</a:t>
            </a:r>
          </a:p>
          <a:p>
            <a:pPr marL="0" indent="0">
              <a:buNone/>
            </a:pPr>
            <a:r>
              <a:rPr lang="en-US" dirty="0"/>
              <a:t>4. Null  - </a:t>
            </a:r>
            <a:r>
              <a:rPr lang="ru-RU" dirty="0"/>
              <a:t>специальное значение. «Ничего». Отдельный тип, только одно значение</a:t>
            </a:r>
          </a:p>
          <a:p>
            <a:pPr marL="0" indent="0">
              <a:buNone/>
            </a:pPr>
            <a:r>
              <a:rPr lang="et-EE" dirty="0"/>
              <a:t>var   age </a:t>
            </a:r>
            <a:r>
              <a:rPr lang="en-US" dirty="0"/>
              <a:t>= null;</a:t>
            </a:r>
          </a:p>
          <a:p>
            <a:pPr marL="0" indent="0">
              <a:buNone/>
            </a:pPr>
            <a:r>
              <a:rPr lang="ru-RU" dirty="0"/>
              <a:t>5. </a:t>
            </a:r>
            <a:r>
              <a:rPr lang="en-US" dirty="0"/>
              <a:t>Undefined  - </a:t>
            </a:r>
            <a:r>
              <a:rPr lang="ru-RU" dirty="0"/>
              <a:t>как и </a:t>
            </a:r>
            <a:r>
              <a:rPr lang="en-US" dirty="0"/>
              <a:t>null</a:t>
            </a:r>
            <a:r>
              <a:rPr lang="ru-RU" dirty="0"/>
              <a:t>, образует свой собственный тип. Означает «значение не присвоено». </a:t>
            </a:r>
          </a:p>
          <a:p>
            <a:pPr marL="0" indent="0">
              <a:buNone/>
            </a:pPr>
            <a:r>
              <a:rPr lang="et-EE" dirty="0"/>
              <a:t>var   k</a:t>
            </a:r>
            <a:r>
              <a:rPr lang="en-US" dirty="0"/>
              <a:t>;   - </a:t>
            </a:r>
            <a:r>
              <a:rPr lang="ru-RU" dirty="0"/>
              <a:t>переменная объявлена, но значение ей не присвоено. </a:t>
            </a:r>
          </a:p>
        </p:txBody>
      </p:sp>
    </p:spTree>
    <p:extLst>
      <p:ext uri="{BB962C8B-B14F-4D97-AF65-F5344CB8AC3E}">
        <p14:creationId xmlns:p14="http://schemas.microsoft.com/office/powerpoint/2010/main" val="27258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02CF8-8CDA-4AE6-AE5A-7662CF20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6831"/>
          </a:xfrm>
        </p:spPr>
        <p:txBody>
          <a:bodyPr>
            <a:normAutofit/>
          </a:bodyPr>
          <a:lstStyle/>
          <a:p>
            <a:r>
              <a:rPr lang="ru-RU" dirty="0"/>
              <a:t>Арифметические операторы в </a:t>
            </a:r>
            <a:r>
              <a:rPr lang="en-US" dirty="0"/>
              <a:t>JS</a:t>
            </a:r>
            <a:endParaRPr lang="ru-RU" dirty="0"/>
          </a:p>
        </p:txBody>
      </p:sp>
      <p:pic>
        <p:nvPicPr>
          <p:cNvPr id="4" name="Picture 2" descr="C:\Users\Серега\Desktop\j7.png">
            <a:extLst>
              <a:ext uri="{FF2B5EF4-FFF2-40B4-BE49-F238E27FC236}">
                <a16:creationId xmlns:a16="http://schemas.microsoft.com/office/drawing/2014/main" id="{B38D83AF-2068-4E6B-A7BA-55799519C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844824"/>
            <a:ext cx="11114293" cy="431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20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B4017-6D6D-4098-A7B9-44A65F00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8771844" cy="614289"/>
          </a:xfrm>
        </p:spPr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9FA60C-404E-4988-873A-2271956E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43203"/>
            <a:ext cx="9905998" cy="4567312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1. Инициализировать две переменные и организовать обмен их значение. Например а = 10, в = 11. Поменяйте их значения и выведите в браузере.</a:t>
            </a:r>
          </a:p>
          <a:p>
            <a:r>
              <a:rPr lang="en-US" sz="2400" dirty="0"/>
              <a:t>2. </a:t>
            </a:r>
            <a:r>
              <a:rPr lang="ru-RU" sz="2400" dirty="0"/>
              <a:t>Реализовать алгоритм перевода температуры по Фаренгейту в температуру по Цельсию. Формула перевода в градусы по Цельсию</a:t>
            </a:r>
            <a:r>
              <a:rPr lang="en-US" sz="2400" dirty="0"/>
              <a:t> </a:t>
            </a:r>
            <a:r>
              <a:rPr lang="ru-RU" sz="2400" dirty="0"/>
              <a:t>вверху. Вывод сделайте через </a:t>
            </a:r>
            <a:r>
              <a:rPr lang="et-EE" sz="2400" dirty="0"/>
              <a:t>alert</a:t>
            </a:r>
            <a:r>
              <a:rPr lang="ru-RU" sz="2400" dirty="0"/>
              <a:t>, консоль</a:t>
            </a:r>
            <a:r>
              <a:rPr lang="et-EE" sz="2400" dirty="0"/>
              <a:t> </a:t>
            </a:r>
            <a:r>
              <a:rPr lang="ru-RU" sz="2400" dirty="0"/>
              <a:t>и также отобразите в самом </a:t>
            </a:r>
            <a:r>
              <a:rPr lang="et-EE" sz="2400" dirty="0"/>
              <a:t>html</a:t>
            </a:r>
            <a:r>
              <a:rPr lang="ru-RU" sz="2400" dirty="0"/>
              <a:t>-документе.</a:t>
            </a:r>
          </a:p>
          <a:p>
            <a:r>
              <a:rPr lang="en-US" sz="2400" dirty="0"/>
              <a:t>3. </a:t>
            </a:r>
            <a:r>
              <a:rPr lang="ru-RU" sz="2400" dirty="0"/>
              <a:t>Найдите как округлить полученный результат до целого числа. </a:t>
            </a:r>
          </a:p>
          <a:p>
            <a:r>
              <a:rPr lang="en-US" sz="2400" dirty="0"/>
              <a:t>4. </a:t>
            </a:r>
            <a:r>
              <a:rPr lang="ru-RU" sz="2400" dirty="0"/>
              <a:t>Объявите две переменные. Реализуйте вывод </a:t>
            </a:r>
            <a:r>
              <a:rPr lang="et-EE" sz="2400" dirty="0"/>
              <a:t>infinity </a:t>
            </a:r>
            <a:r>
              <a:rPr lang="ru-RU" sz="2400" dirty="0"/>
              <a:t>и </a:t>
            </a:r>
            <a:r>
              <a:rPr lang="et-EE" sz="2400" dirty="0"/>
              <a:t>NaN</a:t>
            </a:r>
            <a:r>
              <a:rPr lang="ru-RU" sz="2400" dirty="0"/>
              <a:t> как результат действий над этими переменными.</a:t>
            </a:r>
          </a:p>
          <a:p>
            <a:r>
              <a:rPr lang="ru-RU" sz="2400" dirty="0"/>
              <a:t>Выведите через </a:t>
            </a:r>
            <a:r>
              <a:rPr lang="et-EE" sz="2400" dirty="0"/>
              <a:t>alert</a:t>
            </a:r>
            <a:r>
              <a:rPr lang="ru-RU" sz="2400" dirty="0"/>
              <a:t> строку "Самой лучшей компьютерной игрой можно назвать «(впишите свою</a:t>
            </a:r>
            <a:r>
              <a:rPr lang="ru-RU" sz="2400" dirty="0" smtClean="0"/>
              <a:t>)»</a:t>
            </a:r>
            <a:endParaRPr lang="en-US" sz="2400" dirty="0" smtClean="0"/>
          </a:p>
          <a:p>
            <a:r>
              <a:rPr lang="ru-RU" sz="2400" dirty="0" smtClean="0"/>
              <a:t>Объявите две переменные а = «сегодня» , в= «пятница». Создайте и выведете на экран браузера переменную с, в которой будет результат сложения а с в.  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Square Measure Меры площади - Англо-русский словарь по нефтегазовому делу красноярск 2004">
            <a:extLst>
              <a:ext uri="{FF2B5EF4-FFF2-40B4-BE49-F238E27FC236}">
                <a16:creationId xmlns:a16="http://schemas.microsoft.com/office/drawing/2014/main" id="{8A10C755-C972-4ABA-8B83-3F9720521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5988" y="183111"/>
            <a:ext cx="1115783" cy="1150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9976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72EDA34-CCDC-4BD2-BEC1-5845FA1BF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9838" t="33960" r="40550" b="29864"/>
          <a:stretch>
            <a:fillRect/>
          </a:stretch>
        </p:blipFill>
        <p:spPr bwMode="auto">
          <a:xfrm>
            <a:off x="1601578" y="811505"/>
            <a:ext cx="8988842" cy="5243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175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CA529B9-9CDC-4AFE-BA80-B20DCA5B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7678" t="14765" r="25291" b="39462"/>
          <a:stretch>
            <a:fillRect/>
          </a:stretch>
        </p:blipFill>
        <p:spPr bwMode="auto">
          <a:xfrm>
            <a:off x="997004" y="643467"/>
            <a:ext cx="10197991" cy="5571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8343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7266E-9FE9-4CE1-AD15-7420CA79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8264"/>
          </a:xfrm>
        </p:spPr>
        <p:txBody>
          <a:bodyPr/>
          <a:lstStyle/>
          <a:p>
            <a:pPr algn="ctr"/>
            <a:r>
              <a:rPr lang="ru-RU"/>
              <a:t>Типичный шаблон</a:t>
            </a:r>
            <a:endParaRPr lang="ru-RU" dirty="0"/>
          </a:p>
        </p:txBody>
      </p:sp>
      <p:pic>
        <p:nvPicPr>
          <p:cNvPr id="4" name="Picture 2" descr="http://www.sevelweb.ru/wp-content/uploads/2013/11/struktura-saita.gif">
            <a:extLst>
              <a:ext uri="{FF2B5EF4-FFF2-40B4-BE49-F238E27FC236}">
                <a16:creationId xmlns:a16="http://schemas.microsoft.com/office/drawing/2014/main" id="{9D512983-7663-4C83-A5DF-1030ECA30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9616" y="1409461"/>
            <a:ext cx="6912768" cy="4838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265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C6917-85CD-4260-BC00-B5193A44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Серверные/клиентские языки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3FD58D-FD6A-475B-8F74-9E84274E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17317" y="640079"/>
            <a:ext cx="7557365" cy="398651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381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9D176-5F35-4D90-AB9F-BA0D5C50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09600"/>
          </a:xfrm>
        </p:spPr>
        <p:txBody>
          <a:bodyPr/>
          <a:lstStyle/>
          <a:p>
            <a:r>
              <a:rPr lang="ru-RU" dirty="0"/>
              <a:t>Компилируемые/интерпретируемые языки</a:t>
            </a:r>
          </a:p>
        </p:txBody>
      </p:sp>
      <p:pic>
        <p:nvPicPr>
          <p:cNvPr id="4" name="Picture 3" descr="F:\Новая папка\2014-07-19 16-48-07 Скриншот экрана.png">
            <a:extLst>
              <a:ext uri="{FF2B5EF4-FFF2-40B4-BE49-F238E27FC236}">
                <a16:creationId xmlns:a16="http://schemas.microsoft.com/office/drawing/2014/main" id="{25FFD92F-A96D-4501-80D7-B86F20DAA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5844"/>
          <a:stretch>
            <a:fillRect/>
          </a:stretch>
        </p:blipFill>
        <p:spPr bwMode="auto">
          <a:xfrm>
            <a:off x="2030000" y="1515849"/>
            <a:ext cx="8271534" cy="44644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2971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33829-C591-43BC-8C32-ACE42CD2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20486"/>
          </a:xfrm>
        </p:spPr>
        <p:txBody>
          <a:bodyPr/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31C75-CC3A-4A30-857B-CFBDB7AE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1567543"/>
            <a:ext cx="10372497" cy="4223657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 Это последовательность команд, предназначенная исполнителю, в результате выполнения которой он должен решить поставленную задачу. </a:t>
            </a:r>
          </a:p>
          <a:p>
            <a:r>
              <a:rPr lang="ru-RU" sz="2800" dirty="0">
                <a:effectLst/>
              </a:rPr>
              <a:t>Конечная последовательность однозначных предписаний, исполнение которых позволяет с помощью конечного числа шагов получить решение задачи.</a:t>
            </a:r>
          </a:p>
          <a:p>
            <a:r>
              <a:rPr lang="ru-RU" sz="2800" dirty="0"/>
              <a:t>Алгоритм (в голове), программа – реализация алгоритма на языке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47923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D0DEB-31C9-452C-9785-5FD1E0E9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3102"/>
          </a:xfrm>
        </p:spPr>
        <p:txBody>
          <a:bodyPr/>
          <a:lstStyle/>
          <a:p>
            <a:pPr algn="ctr"/>
            <a:r>
              <a:rPr lang="en-US" dirty="0" err="1"/>
              <a:t>javaScript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0813F-141C-4025-96A8-1D0357A7E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6259"/>
            <a:ext cx="9905998" cy="4074942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JavaScript</a:t>
            </a:r>
            <a:r>
              <a:rPr lang="ru-RU" sz="2400" dirty="0"/>
              <a:t> (иногда просто </a:t>
            </a:r>
            <a:r>
              <a:rPr lang="ru-RU" sz="2400" b="1" dirty="0"/>
              <a:t>JS</a:t>
            </a:r>
            <a:r>
              <a:rPr lang="ru-RU" sz="2400" dirty="0"/>
              <a:t>)—это интерпретируемый,</a:t>
            </a:r>
            <a:r>
              <a:rPr lang="en-US" sz="2400" dirty="0"/>
              <a:t> </a:t>
            </a:r>
            <a:r>
              <a:rPr lang="ru-RU" sz="2400" dirty="0"/>
              <a:t>объектно-ориентированный, кросс-платформенный язык. Основная цель использования </a:t>
            </a:r>
            <a:r>
              <a:rPr lang="en-US" sz="2400" dirty="0"/>
              <a:t>JS </a:t>
            </a:r>
            <a:r>
              <a:rPr lang="ru-RU" sz="2400" dirty="0"/>
              <a:t>– взаимодействие с пользователем, получение от них информации, проверка их действий и реагирование на них. Также </a:t>
            </a:r>
            <a:r>
              <a:rPr lang="en-US" sz="2400" dirty="0"/>
              <a:t>JS </a:t>
            </a:r>
            <a:r>
              <a:rPr lang="ru-RU" sz="2400" dirty="0"/>
              <a:t>можно применять для различных трюков – например замена одного изображения другим, когда пользователь наводит на него указатель мыши. Также 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  <a:r>
              <a:rPr lang="ru-RU" sz="2400" dirty="0"/>
              <a:t>необходим для отображения всплывающих окон, асинхронного обращения к серверу и т.д.</a:t>
            </a:r>
          </a:p>
        </p:txBody>
      </p:sp>
    </p:spTree>
    <p:extLst>
      <p:ext uri="{BB962C8B-B14F-4D97-AF65-F5344CB8AC3E}">
        <p14:creationId xmlns:p14="http://schemas.microsoft.com/office/powerpoint/2010/main" val="318616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BD23F-CB88-439A-8F86-A3FDD6E6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2763"/>
          </a:xfrm>
        </p:spPr>
        <p:txBody>
          <a:bodyPr/>
          <a:lstStyle/>
          <a:p>
            <a:r>
              <a:rPr lang="ru-RU" dirty="0"/>
              <a:t>Внедрение </a:t>
            </a:r>
            <a:r>
              <a:rPr lang="en-US" dirty="0" err="1"/>
              <a:t>javascript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69A00-D151-4BB8-9CF8-FB5745A4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9311"/>
            <a:ext cx="9905998" cy="4271889"/>
          </a:xfrm>
        </p:spPr>
        <p:txBody>
          <a:bodyPr>
            <a:normAutofit/>
          </a:bodyPr>
          <a:lstStyle/>
          <a:p>
            <a:r>
              <a:rPr lang="ru-RU" sz="2400" dirty="0"/>
              <a:t>Вставка кода </a:t>
            </a:r>
            <a:r>
              <a:rPr lang="en-US" sz="2400" dirty="0"/>
              <a:t>JS </a:t>
            </a:r>
            <a:r>
              <a:rPr lang="ru-RU" sz="2400" dirty="0"/>
              <a:t>в вэб-страницу во многом схожа со вставкой </a:t>
            </a:r>
            <a:r>
              <a:rPr lang="en-US" sz="2400" dirty="0"/>
              <a:t>HTML </a:t>
            </a:r>
            <a:r>
              <a:rPr lang="ru-RU" sz="2400" dirty="0"/>
              <a:t>содержимого. Сценарий (программа) на </a:t>
            </a:r>
            <a:r>
              <a:rPr lang="en-US" sz="2400" dirty="0"/>
              <a:t>JS </a:t>
            </a:r>
            <a:r>
              <a:rPr lang="ru-RU" sz="2400" dirty="0"/>
              <a:t>должен содержаться внутри тэгов</a:t>
            </a:r>
            <a:r>
              <a:rPr lang="en-US" sz="2400" dirty="0"/>
              <a:t>:</a:t>
            </a:r>
          </a:p>
          <a:p>
            <a:r>
              <a:rPr lang="en-US" sz="2400" b="1" dirty="0"/>
              <a:t>&lt;script&gt;</a:t>
            </a:r>
          </a:p>
          <a:p>
            <a:r>
              <a:rPr lang="ru-RU" sz="2400" b="1" dirty="0"/>
              <a:t>         //Код программы</a:t>
            </a:r>
            <a:endParaRPr lang="en-US" sz="2400" b="1" dirty="0"/>
          </a:p>
          <a:p>
            <a:r>
              <a:rPr lang="en-US" sz="2400" b="1" dirty="0"/>
              <a:t>&lt;/script&gt;</a:t>
            </a:r>
            <a:endParaRPr lang="ru-RU" sz="2400" b="1" dirty="0"/>
          </a:p>
          <a:p>
            <a:r>
              <a:rPr lang="ru-RU" sz="2400" dirty="0"/>
              <a:t>Код </a:t>
            </a:r>
            <a:r>
              <a:rPr lang="en-US" sz="2400" dirty="0"/>
              <a:t> JS </a:t>
            </a:r>
            <a:r>
              <a:rPr lang="ru-RU" sz="2400" dirty="0"/>
              <a:t>может быть заключен внутри тэгов </a:t>
            </a:r>
            <a:r>
              <a:rPr lang="en-US" sz="2400" dirty="0"/>
              <a:t>&lt;head&gt;&lt;/head&gt; </a:t>
            </a:r>
            <a:r>
              <a:rPr lang="ru-RU" sz="2400" dirty="0"/>
              <a:t>либо внутри </a:t>
            </a:r>
            <a:r>
              <a:rPr lang="en-US" sz="2400" dirty="0"/>
              <a:t>&lt;body&gt;&lt;/body&gt;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2481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687</Words>
  <Application>Microsoft Office PowerPoint</Application>
  <PresentationFormat>Widescreen</PresentationFormat>
  <Paragraphs>79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Сетка</vt:lpstr>
      <vt:lpstr>Основы создания web-приложений</vt:lpstr>
      <vt:lpstr>PowerPoint Presentation</vt:lpstr>
      <vt:lpstr>PowerPoint Presentation</vt:lpstr>
      <vt:lpstr>Типичный шаблон</vt:lpstr>
      <vt:lpstr>Серверные/клиентские языки</vt:lpstr>
      <vt:lpstr>Компилируемые/интерпретируемые языки</vt:lpstr>
      <vt:lpstr>алгоритм</vt:lpstr>
      <vt:lpstr>javaScript</vt:lpstr>
      <vt:lpstr>Внедрение javascript</vt:lpstr>
      <vt:lpstr>Переменные в JS</vt:lpstr>
      <vt:lpstr>JS функция alert() и prompt()</vt:lpstr>
      <vt:lpstr>Реализуйте пример</vt:lpstr>
      <vt:lpstr>Типы данных</vt:lpstr>
      <vt:lpstr>Типы данных</vt:lpstr>
      <vt:lpstr>Типы данных</vt:lpstr>
      <vt:lpstr>Арифметические операторы в JS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создания web-приложений</dc:title>
  <dc:creator>Sergei Lobyshev</dc:creator>
  <cp:lastModifiedBy>user</cp:lastModifiedBy>
  <cp:revision>5</cp:revision>
  <dcterms:created xsi:type="dcterms:W3CDTF">2019-09-01T10:40:53Z</dcterms:created>
  <dcterms:modified xsi:type="dcterms:W3CDTF">2019-11-14T14:48:57Z</dcterms:modified>
</cp:coreProperties>
</file>