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7"/>
    <p:restoredTop sz="94606"/>
  </p:normalViewPr>
  <p:slideViewPr>
    <p:cSldViewPr snapToGrid="0" snapToObjects="1">
      <p:cViewPr varScale="1">
        <p:scale>
          <a:sx n="93" d="100"/>
          <a:sy n="93" d="100"/>
        </p:scale>
        <p:origin x="23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19521-B3E3-4845-8A47-A54447178585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EAD2E-02A7-474F-BFFE-B1F00CA4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7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EAD2E-02A7-474F-BFFE-B1F00CA4D1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41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EAD2E-02A7-474F-BFFE-B1F00CA4D1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F677-6487-604B-9FAA-2CFF4B7D5A04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C0E3-37E7-8F4D-99F0-E320F2AC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6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F677-6487-604B-9FAA-2CFF4B7D5A04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C0E3-37E7-8F4D-99F0-E320F2AC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8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F677-6487-604B-9FAA-2CFF4B7D5A04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C0E3-37E7-8F4D-99F0-E320F2AC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8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F677-6487-604B-9FAA-2CFF4B7D5A04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C0E3-37E7-8F4D-99F0-E320F2AC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F677-6487-604B-9FAA-2CFF4B7D5A04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C0E3-37E7-8F4D-99F0-E320F2AC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2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F677-6487-604B-9FAA-2CFF4B7D5A04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C0E3-37E7-8F4D-99F0-E320F2AC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9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F677-6487-604B-9FAA-2CFF4B7D5A04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C0E3-37E7-8F4D-99F0-E320F2AC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F677-6487-604B-9FAA-2CFF4B7D5A04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C0E3-37E7-8F4D-99F0-E320F2AC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6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F677-6487-604B-9FAA-2CFF4B7D5A04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C0E3-37E7-8F4D-99F0-E320F2AC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7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F677-6487-604B-9FAA-2CFF4B7D5A04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C0E3-37E7-8F4D-99F0-E320F2AC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2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F677-6487-604B-9FAA-2CFF4B7D5A04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C0E3-37E7-8F4D-99F0-E320F2AC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6F677-6487-604B-9FAA-2CFF4B7D5A04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C0E3-37E7-8F4D-99F0-E320F2AC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4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Classifying </a:t>
            </a:r>
            <a:r>
              <a:rPr lang="en-US" dirty="0" smtClean="0"/>
              <a:t>by </a:t>
            </a:r>
            <a:r>
              <a:rPr lang="en-US" dirty="0"/>
              <a:t>Rhythm </a:t>
            </a:r>
            <a:r>
              <a:rPr lang="en-US" dirty="0" smtClean="0"/>
              <a:t>- 10/13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Nina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7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Polly -&gt; </a:t>
            </a:r>
            <a:r>
              <a:rPr lang="en-US" dirty="0" err="1" smtClean="0"/>
              <a:t>Praat</a:t>
            </a:r>
            <a:r>
              <a:rPr lang="en-US" dirty="0" smtClean="0"/>
              <a:t> pipeline</a:t>
            </a:r>
          </a:p>
          <a:p>
            <a:r>
              <a:rPr lang="en-US" dirty="0" smtClean="0"/>
              <a:t>Spectrum, pitch, intensity, pulses</a:t>
            </a:r>
          </a:p>
          <a:p>
            <a:r>
              <a:rPr lang="en-US" dirty="0" smtClean="0"/>
              <a:t>Scripting in Python?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658" y="2892247"/>
            <a:ext cx="5326566" cy="328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5458"/>
            <a:ext cx="10515600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shall     I     /    com     PARE / thee TO/a    SUM    </a:t>
            </a:r>
            <a:r>
              <a:rPr lang="en-US" dirty="0" err="1" smtClean="0"/>
              <a:t>mer’s</a:t>
            </a:r>
            <a:r>
              <a:rPr lang="en-US" dirty="0" smtClean="0"/>
              <a:t>         DAY?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79417"/>
            <a:ext cx="11471564" cy="468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8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26" y="647359"/>
            <a:ext cx="11471564" cy="348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8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words &amp;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299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determine if a syllable is stressed, look at intensity and pitch</a:t>
            </a:r>
          </a:p>
          <a:p>
            <a:r>
              <a:rPr lang="en-US" dirty="0" smtClean="0"/>
              <a:t>Montreal Forced Aligner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809" y="3641791"/>
            <a:ext cx="5309755" cy="282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24546" y="3061855"/>
            <a:ext cx="671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com                     PLEX                                  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0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out dataset</a:t>
            </a:r>
          </a:p>
          <a:p>
            <a:r>
              <a:rPr lang="en-US" dirty="0" smtClean="0"/>
              <a:t>Continue working with Shakespeare works to finalize an algorithm for measuring rhythm</a:t>
            </a:r>
          </a:p>
          <a:p>
            <a:pPr lvl="1"/>
            <a:r>
              <a:rPr lang="en-US" dirty="0" smtClean="0"/>
              <a:t>Making sure not to force everything to match this definition</a:t>
            </a:r>
          </a:p>
        </p:txBody>
      </p:sp>
    </p:spTree>
    <p:extLst>
      <p:ext uri="{BB962C8B-B14F-4D97-AF65-F5344CB8AC3E}">
        <p14:creationId xmlns:p14="http://schemas.microsoft.com/office/powerpoint/2010/main" val="132062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90</Words>
  <Application>Microsoft Macintosh PowerPoint</Application>
  <PresentationFormat>Widescreen</PresentationFormat>
  <Paragraphs>17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Classifying by Rhythm - 10/13</vt:lpstr>
      <vt:lpstr>Data Analysis</vt:lpstr>
      <vt:lpstr>PowerPoint Presentation</vt:lpstr>
      <vt:lpstr>PowerPoint Presentation</vt:lpstr>
      <vt:lpstr>Analyzing words &amp; sentences</vt:lpstr>
      <vt:lpstr>Next Steps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by Rhythm - 10/13</dc:title>
  <dc:creator>Nina Wang</dc:creator>
  <cp:lastModifiedBy>Nina Wang</cp:lastModifiedBy>
  <cp:revision>5</cp:revision>
  <cp:lastPrinted>2017-10-13T04:49:28Z</cp:lastPrinted>
  <dcterms:created xsi:type="dcterms:W3CDTF">2017-10-13T03:47:27Z</dcterms:created>
  <dcterms:modified xsi:type="dcterms:W3CDTF">2017-10-13T04:50:26Z</dcterms:modified>
</cp:coreProperties>
</file>