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06"/>
  </p:normalViewPr>
  <p:slideViewPr>
    <p:cSldViewPr snapToGrid="0" snapToObjects="1">
      <p:cViewPr varScale="1">
        <p:scale>
          <a:sx n="58" d="100"/>
          <a:sy n="58" d="100"/>
        </p:scale>
        <p:origin x="22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30ACC4-276A-9F4F-9013-B7A01E6B2179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86B256-6742-C748-B37B-7BF10511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965800"/>
          </a:xfrm>
        </p:spPr>
        <p:txBody>
          <a:bodyPr>
            <a:normAutofit/>
          </a:bodyPr>
          <a:lstStyle/>
          <a:p>
            <a:r>
              <a:rPr lang="en-US" dirty="0" smtClean="0"/>
              <a:t>Classifying Text by </a:t>
            </a:r>
            <a:r>
              <a:rPr lang="en-US" dirty="0"/>
              <a:t>Rhythm and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Nina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Shakespeare’s iambic </a:t>
            </a:r>
            <a:r>
              <a:rPr lang="en-US" dirty="0"/>
              <a:t>p</a:t>
            </a:r>
            <a:r>
              <a:rPr lang="en-US" dirty="0" smtClean="0"/>
              <a:t>entameter</a:t>
            </a:r>
          </a:p>
          <a:p>
            <a:r>
              <a:rPr lang="en-US" dirty="0" smtClean="0"/>
              <a:t>Homer’s use of hexameter</a:t>
            </a:r>
          </a:p>
          <a:p>
            <a:r>
              <a:rPr lang="en-US" dirty="0" smtClean="0"/>
              <a:t>Lyrical nature of poetry</a:t>
            </a:r>
          </a:p>
          <a:p>
            <a:r>
              <a:rPr lang="en-US" dirty="0" smtClean="0"/>
              <a:t>Academic writing,</a:t>
            </a:r>
          </a:p>
          <a:p>
            <a:endParaRPr lang="en-US" dirty="0"/>
          </a:p>
          <a:p>
            <a:r>
              <a:rPr lang="en-US" dirty="0" smtClean="0"/>
              <a:t>Do different genres of writing “sound” different? Can we quantify that?</a:t>
            </a:r>
          </a:p>
          <a:p>
            <a:r>
              <a:rPr lang="en-US" dirty="0"/>
              <a:t>Use rhythm as a metric to classify a piece of writing to its </a:t>
            </a:r>
            <a:r>
              <a:rPr lang="en-US" dirty="0" smtClean="0"/>
              <a:t>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ransform </a:t>
            </a:r>
            <a:r>
              <a:rPr lang="en-US" dirty="0"/>
              <a:t>written text (novels, poetry, and academic papers) into an audio </a:t>
            </a:r>
            <a:r>
              <a:rPr lang="en-US" dirty="0" smtClean="0"/>
              <a:t>stream</a:t>
            </a:r>
          </a:p>
          <a:p>
            <a:r>
              <a:rPr lang="en-US" dirty="0"/>
              <a:t>D</a:t>
            </a:r>
            <a:r>
              <a:rPr lang="en-US" dirty="0" smtClean="0"/>
              <a:t>evelop algorithms </a:t>
            </a:r>
            <a:r>
              <a:rPr lang="en-US" dirty="0"/>
              <a:t>to define and analyze the rhythmic quality of every audio file. </a:t>
            </a:r>
            <a:endParaRPr lang="en-US" dirty="0" smtClean="0"/>
          </a:p>
          <a:p>
            <a:r>
              <a:rPr lang="en-US" dirty="0" smtClean="0"/>
              <a:t>Use established machine learning techniques to classify </a:t>
            </a:r>
            <a:r>
              <a:rPr lang="en-US" dirty="0"/>
              <a:t>writing based on its rhythmic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Amazon Polly to accomplish text-to-speech conversion, using a custom script </a:t>
            </a:r>
          </a:p>
          <a:p>
            <a:r>
              <a:rPr lang="en-US" dirty="0" smtClean="0"/>
              <a:t>Process resulting audio files </a:t>
            </a:r>
            <a:r>
              <a:rPr lang="en-US" dirty="0"/>
              <a:t>with </a:t>
            </a:r>
            <a:r>
              <a:rPr lang="en-US" dirty="0" err="1" smtClean="0"/>
              <a:t>Praat</a:t>
            </a:r>
            <a:r>
              <a:rPr lang="en-US" dirty="0" smtClean="0"/>
              <a:t>, an audio analysis software. Use forced </a:t>
            </a:r>
            <a:r>
              <a:rPr lang="en-US" dirty="0"/>
              <a:t>aligners to match audio with the original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Complete data analysis using Python scripts</a:t>
            </a:r>
          </a:p>
          <a:p>
            <a:r>
              <a:rPr lang="en-US" dirty="0" smtClean="0"/>
              <a:t>Use support </a:t>
            </a:r>
            <a:r>
              <a:rPr lang="en-US" dirty="0"/>
              <a:t>vector </a:t>
            </a:r>
            <a:r>
              <a:rPr lang="en-US" dirty="0" smtClean="0"/>
              <a:t>machines as my machine learning model to perform classifications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9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797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</TotalTime>
  <Words>156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Parcel</vt:lpstr>
      <vt:lpstr>Classifying Text by Rhythm and Sound</vt:lpstr>
      <vt:lpstr>Motivation &amp; Goal</vt:lpstr>
      <vt:lpstr>approach</vt:lpstr>
      <vt:lpstr>implementation</vt:lpstr>
      <vt:lpstr>results</vt:lpstr>
      <vt:lpstr>conclusions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Text by Rhythm and Sound</dc:title>
  <dc:creator>Nina Wang</dc:creator>
  <cp:lastModifiedBy>Nina Wang</cp:lastModifiedBy>
  <cp:revision>2</cp:revision>
  <cp:lastPrinted>2017-11-10T08:31:18Z</cp:lastPrinted>
  <dcterms:created xsi:type="dcterms:W3CDTF">2017-11-10T08:19:56Z</dcterms:created>
  <dcterms:modified xsi:type="dcterms:W3CDTF">2017-11-10T08:32:58Z</dcterms:modified>
</cp:coreProperties>
</file>