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/>
    <p:restoredTop sz="94668"/>
  </p:normalViewPr>
  <p:slideViewPr>
    <p:cSldViewPr snapToGrid="0">
      <p:cViewPr>
        <p:scale>
          <a:sx n="188" d="100"/>
          <a:sy n="188" d="100"/>
        </p:scale>
        <p:origin x="-2864" y="-2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6A703-6E6B-6788-6444-5BCBD6385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709FB3-4FBA-AF71-933A-AD471EE3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0931B-B3C3-9FC1-1D8C-63DBBD6C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6E1D5-2FDB-160A-BE04-2505680E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A5B922-D377-CDD1-1F02-07640AA9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1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150F0-6ED3-1E29-ED4C-B512F724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7AB89E-2A11-599A-61F6-FD912E4E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9F6AE-F565-F323-E0DD-C2693F01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9CE31-59FF-493B-AF7C-1B55B9AD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26DE46-0E93-EDE2-1BC5-540F8BFD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75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253AAB-652C-C8C4-86F9-DA95552F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B9B1D7-5EBC-ACF1-7A35-E19E0515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12A35-8D1B-F7AA-1569-B4BF3F48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45536F-BB0F-3C75-4446-D0EFEFF4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B783AC-DEA4-E46F-EE30-15F53A9E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0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2BEA8-3B11-70FD-1103-AFB31183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0274C-656C-D765-A93E-AFB6F6A7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EC900-B506-0A58-B1E9-478CA150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5F8212-565D-E26D-89A2-8A9F445D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29C15-22DA-DB1E-FB00-A8A41F8F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8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43390-2A7B-24CE-F9A6-03312B56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2235D-C36D-D2DC-640C-B894D578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C6C87-AF42-FD8D-7904-7EF9E55A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97BC5-4AFE-644E-77D1-2D2031A1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650DB4-5431-98C5-1BB8-F98EDEB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0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5C57C-A4DB-D400-F3B3-3AF4220E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4D0A2-38FF-9A6C-C726-93F0F37B3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523988-9B8D-D22E-22A7-04900D417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F2CF2C-6EB7-0DD5-DF8F-32D03720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FA2DA1-9641-75A2-B7E7-E57847F0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F9E0F2-1452-62F4-88DB-66C7F3B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75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36545-202A-E9F7-A00C-9E90B218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C7DB7-B99E-F0FC-C2F4-1B307461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6A3FA-558E-BFC7-14DB-2E04E10A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1A5041-6DA9-D7C6-577A-57692FC6E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113C96-A5E2-D210-ED8D-6C3AC96DE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74E429-198A-A2F5-5816-85304B83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A96018-55A0-5ACA-5DC9-801BF0B6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EB4EBD-F862-478C-75B3-666F4BB4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9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CC13D-5DDE-B6B5-5A0F-168929FD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894167-653E-E5C1-337B-C98D5DC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4A791B-EE3C-1D23-9C38-0526F410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A62D56-048A-535B-F5B5-43B7C2D6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6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BE1BAA-6A68-0997-BCAA-2A02719E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396391-0F6F-E155-B4E2-D198A944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99BF39-631F-6557-A7D3-57294182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2C062-648A-9678-8691-9588F11D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9639B-BFC0-9F90-881B-050AB0A3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9B9F97-B943-7578-2E71-E40336761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669FEB-9533-8E01-E0C8-6998003E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261233-4B7A-3567-D71D-16BD9D71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870D3F-4937-39EC-0E6F-6E765C09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03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CA837-1F7C-DF64-AC9C-C95BEE47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8C408C-EE2E-0CA2-0AED-5784B9EDF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800057-3CE0-FAE3-0179-C0BBBBD63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320ACE-F898-CA3C-532B-FF9A13D7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4A59E2-5403-4CD9-CC47-05324209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4A28B0-9696-2DB0-B0AC-46B9AA49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71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A295E6-71DC-CF15-F96E-1C530501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2F257-EEDF-CB23-5FAD-A73004A93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F6613E-B592-A3F2-3913-E333ED65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69516-50F3-AE4F-953E-E8FD6D290982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8FDCAD-34C3-050E-30E1-28172FD7C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ADEDF-2A14-CA6F-720A-9D4D636BF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38A1-0BE4-194D-8235-39C3617A5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5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08D96F9-9368-342B-C2D9-E7C032FECDE4}"/>
              </a:ext>
            </a:extLst>
          </p:cNvPr>
          <p:cNvGrpSpPr/>
          <p:nvPr/>
        </p:nvGrpSpPr>
        <p:grpSpPr>
          <a:xfrm>
            <a:off x="2939642" y="2220588"/>
            <a:ext cx="1080000" cy="1080000"/>
            <a:chOff x="5556000" y="2889000"/>
            <a:chExt cx="1080000" cy="1080000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D1EAA525-96E8-49B8-A8B4-700ED0585F65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Kreisförmiges Flussdiagramm mit einfarbiger Füllung">
              <a:extLst>
                <a:ext uri="{FF2B5EF4-FFF2-40B4-BE49-F238E27FC236}">
                  <a16:creationId xmlns:a16="http://schemas.microsoft.com/office/drawing/2014/main" id="{4C4E9C35-88DB-CFA4-17D9-62346136F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6000" y="2889000"/>
              <a:ext cx="1080000" cy="1080000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4A81E04-D3F0-778E-3D97-3BE2B813DF5A}"/>
              </a:ext>
            </a:extLst>
          </p:cNvPr>
          <p:cNvGrpSpPr/>
          <p:nvPr/>
        </p:nvGrpSpPr>
        <p:grpSpPr>
          <a:xfrm>
            <a:off x="2940502" y="916919"/>
            <a:ext cx="1080000" cy="1080000"/>
            <a:chOff x="5556000" y="2889000"/>
            <a:chExt cx="1080000" cy="1080000"/>
          </a:xfrm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26366CE0-26A9-E2F4-CAE5-BB60188164D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Grafik 8" descr="Kreis mit Pfeil nach links mit einfarbiger Füllung">
              <a:extLst>
                <a:ext uri="{FF2B5EF4-FFF2-40B4-BE49-F238E27FC236}">
                  <a16:creationId xmlns:a16="http://schemas.microsoft.com/office/drawing/2014/main" id="{3B92CEF9-132A-D307-DFC2-46B086E72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556000" y="2889000"/>
              <a:ext cx="1080000" cy="1080000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17A8DC9-3ADB-9C7A-033B-EF648466E63B}"/>
              </a:ext>
            </a:extLst>
          </p:cNvPr>
          <p:cNvGrpSpPr/>
          <p:nvPr/>
        </p:nvGrpSpPr>
        <p:grpSpPr>
          <a:xfrm>
            <a:off x="1638547" y="2220595"/>
            <a:ext cx="1080000" cy="1080000"/>
            <a:chOff x="5556000" y="2889000"/>
            <a:chExt cx="1080000" cy="1080000"/>
          </a:xfrm>
        </p:grpSpPr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26408178-BDF3-CBF6-C354-360ECD98479E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 descr="Kreis mit Pfeil nach links mit einfarbiger Füllung">
              <a:extLst>
                <a:ext uri="{FF2B5EF4-FFF2-40B4-BE49-F238E27FC236}">
                  <a16:creationId xmlns:a16="http://schemas.microsoft.com/office/drawing/2014/main" id="{4DD5DDD1-F220-008C-4DC7-F06E740A7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56000" y="2889000"/>
              <a:ext cx="1080000" cy="1080000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85D13A7-673F-DE50-58C1-5582C1BA7CA2}"/>
              </a:ext>
            </a:extLst>
          </p:cNvPr>
          <p:cNvGrpSpPr/>
          <p:nvPr/>
        </p:nvGrpSpPr>
        <p:grpSpPr>
          <a:xfrm>
            <a:off x="1638547" y="916919"/>
            <a:ext cx="1080000" cy="1080000"/>
            <a:chOff x="5556000" y="2889000"/>
            <a:chExt cx="1080000" cy="1080000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CCE8F8DF-C0ED-4E17-9EA4-7F2A6E6B1E23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Kreis mit Pfeil nach links mit einfarbiger Füllung">
              <a:extLst>
                <a:ext uri="{FF2B5EF4-FFF2-40B4-BE49-F238E27FC236}">
                  <a16:creationId xmlns:a16="http://schemas.microsoft.com/office/drawing/2014/main" id="{6FBBF43C-E93B-530A-5447-23D8F1607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0000">
              <a:off x="5556000" y="2889000"/>
              <a:ext cx="1080000" cy="10800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3BC568D-BDFB-F654-FBD5-47A411A0247F}"/>
              </a:ext>
            </a:extLst>
          </p:cNvPr>
          <p:cNvGrpSpPr/>
          <p:nvPr/>
        </p:nvGrpSpPr>
        <p:grpSpPr>
          <a:xfrm>
            <a:off x="4242457" y="916919"/>
            <a:ext cx="1080000" cy="1080000"/>
            <a:chOff x="5556000" y="2889000"/>
            <a:chExt cx="1080000" cy="1080000"/>
          </a:xfrm>
        </p:grpSpPr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93FDBA5B-E7FC-300D-74E3-089AC837ACA0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Grafik 17" descr="Kreis mit Pfeil nach links mit einfarbiger Füllung">
              <a:extLst>
                <a:ext uri="{FF2B5EF4-FFF2-40B4-BE49-F238E27FC236}">
                  <a16:creationId xmlns:a16="http://schemas.microsoft.com/office/drawing/2014/main" id="{56C87743-DD0C-5BAC-33EE-1F71EFB2F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100000">
              <a:off x="5556000" y="2889000"/>
              <a:ext cx="1080000" cy="1080000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9C8BDF5-3409-83BB-6D72-F3D4218974D5}"/>
              </a:ext>
            </a:extLst>
          </p:cNvPr>
          <p:cNvGrpSpPr/>
          <p:nvPr/>
        </p:nvGrpSpPr>
        <p:grpSpPr>
          <a:xfrm>
            <a:off x="4240737" y="2220588"/>
            <a:ext cx="1080000" cy="1080000"/>
            <a:chOff x="5556000" y="2889000"/>
            <a:chExt cx="1080000" cy="1080000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FCA04BA5-8D79-9CEF-1A5A-9B1B26E7BF34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Grafik 20" descr="Kreis mit Pfeil nach links mit einfarbiger Füllung">
              <a:extLst>
                <a:ext uri="{FF2B5EF4-FFF2-40B4-BE49-F238E27FC236}">
                  <a16:creationId xmlns:a16="http://schemas.microsoft.com/office/drawing/2014/main" id="{27DA8983-B7FB-9842-4888-178405108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556000" y="288900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1DEDF06-03AD-F3F4-B95B-299D616F2FCA}"/>
              </a:ext>
            </a:extLst>
          </p:cNvPr>
          <p:cNvGrpSpPr/>
          <p:nvPr/>
        </p:nvGrpSpPr>
        <p:grpSpPr>
          <a:xfrm>
            <a:off x="1636826" y="3524271"/>
            <a:ext cx="1080000" cy="1080001"/>
            <a:chOff x="5556000" y="2888999"/>
            <a:chExt cx="1080000" cy="1080001"/>
          </a:xfrm>
        </p:grpSpPr>
        <p:sp>
          <p:nvSpPr>
            <p:cNvPr id="23" name="Abgerundetes Rechteck 22">
              <a:extLst>
                <a:ext uri="{FF2B5EF4-FFF2-40B4-BE49-F238E27FC236}">
                  <a16:creationId xmlns:a16="http://schemas.microsoft.com/office/drawing/2014/main" id="{8F979276-DF79-3098-89F7-ADAF6C7CE9C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4" name="Grafik 23" descr="Kreis mit Pfeil nach links mit einfarbiger Füllung">
              <a:extLst>
                <a:ext uri="{FF2B5EF4-FFF2-40B4-BE49-F238E27FC236}">
                  <a16:creationId xmlns:a16="http://schemas.microsoft.com/office/drawing/2014/main" id="{848D1B61-4456-36D0-416A-F1D3A14C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5556000" y="2888999"/>
              <a:ext cx="1080000" cy="10800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09512EA-26D5-8765-2A79-417A2AD02BFA}"/>
              </a:ext>
            </a:extLst>
          </p:cNvPr>
          <p:cNvGrpSpPr/>
          <p:nvPr/>
        </p:nvGrpSpPr>
        <p:grpSpPr>
          <a:xfrm>
            <a:off x="2939642" y="3524257"/>
            <a:ext cx="1080000" cy="1080000"/>
            <a:chOff x="5556000" y="2889000"/>
            <a:chExt cx="1080000" cy="1080000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34B777B1-820C-BCE5-CEB2-60D4211DC34E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Grafik 26" descr="Kreis mit Pfeil nach links mit einfarbiger Füllung">
              <a:extLst>
                <a:ext uri="{FF2B5EF4-FFF2-40B4-BE49-F238E27FC236}">
                  <a16:creationId xmlns:a16="http://schemas.microsoft.com/office/drawing/2014/main" id="{D3909E05-0FB2-C1E6-656F-C00C47F54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556000" y="288900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B64476A-0051-7E9E-D0E3-D5CFB96668FC}"/>
              </a:ext>
            </a:extLst>
          </p:cNvPr>
          <p:cNvGrpSpPr/>
          <p:nvPr/>
        </p:nvGrpSpPr>
        <p:grpSpPr>
          <a:xfrm>
            <a:off x="4240736" y="3524255"/>
            <a:ext cx="1080001" cy="1080001"/>
            <a:chOff x="5556000" y="2888999"/>
            <a:chExt cx="1080001" cy="1080001"/>
          </a:xfrm>
        </p:grpSpPr>
        <p:sp>
          <p:nvSpPr>
            <p:cNvPr id="29" name="Abgerundetes Rechteck 28">
              <a:extLst>
                <a:ext uri="{FF2B5EF4-FFF2-40B4-BE49-F238E27FC236}">
                  <a16:creationId xmlns:a16="http://schemas.microsoft.com/office/drawing/2014/main" id="{80AEE777-E1A1-621E-B719-29F07A72FDBB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 descr="Kreis mit Pfeil nach links mit einfarbiger Füllung">
              <a:extLst>
                <a:ext uri="{FF2B5EF4-FFF2-40B4-BE49-F238E27FC236}">
                  <a16:creationId xmlns:a16="http://schemas.microsoft.com/office/drawing/2014/main" id="{2CEC5F77-626A-5FF3-6B30-A8C73E963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500000">
              <a:off x="5556001" y="2888999"/>
              <a:ext cx="1080000" cy="1080000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984108-BA2C-E990-5A32-AFC93D33B02E}"/>
              </a:ext>
            </a:extLst>
          </p:cNvPr>
          <p:cNvGrpSpPr/>
          <p:nvPr/>
        </p:nvGrpSpPr>
        <p:grpSpPr>
          <a:xfrm>
            <a:off x="1636826" y="4827947"/>
            <a:ext cx="1080000" cy="1080000"/>
            <a:chOff x="5556000" y="2889000"/>
            <a:chExt cx="1080000" cy="1080000"/>
          </a:xfrm>
        </p:grpSpPr>
        <p:sp>
          <p:nvSpPr>
            <p:cNvPr id="32" name="Abgerundetes Rechteck 31">
              <a:extLst>
                <a:ext uri="{FF2B5EF4-FFF2-40B4-BE49-F238E27FC236}">
                  <a16:creationId xmlns:a16="http://schemas.microsoft.com/office/drawing/2014/main" id="{C010A18B-24C7-6119-B951-A3265F34398C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3" name="Grafik 32" descr="Schildkröte Silhouette">
              <a:extLst>
                <a:ext uri="{FF2B5EF4-FFF2-40B4-BE49-F238E27FC236}">
                  <a16:creationId xmlns:a16="http://schemas.microsoft.com/office/drawing/2014/main" id="{AE968856-B168-1FC3-7CFE-69962044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522A12DE-98CF-97D6-655A-B5EDB7D03938}"/>
              </a:ext>
            </a:extLst>
          </p:cNvPr>
          <p:cNvGrpSpPr/>
          <p:nvPr/>
        </p:nvGrpSpPr>
        <p:grpSpPr>
          <a:xfrm>
            <a:off x="2955648" y="4827925"/>
            <a:ext cx="1080000" cy="1080000"/>
            <a:chOff x="5556000" y="2889000"/>
            <a:chExt cx="1080000" cy="1080000"/>
          </a:xfrm>
        </p:grpSpPr>
        <p:sp>
          <p:nvSpPr>
            <p:cNvPr id="35" name="Abgerundetes Rechteck 34">
              <a:extLst>
                <a:ext uri="{FF2B5EF4-FFF2-40B4-BE49-F238E27FC236}">
                  <a16:creationId xmlns:a16="http://schemas.microsoft.com/office/drawing/2014/main" id="{70278908-81C9-ADE4-02BC-FF5AF88F554A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6" name="Grafik 35" descr="Blende mit einfarbiger Füllung">
              <a:extLst>
                <a:ext uri="{FF2B5EF4-FFF2-40B4-BE49-F238E27FC236}">
                  <a16:creationId xmlns:a16="http://schemas.microsoft.com/office/drawing/2014/main" id="{E49E470F-6E01-E728-C924-31C1BAC08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D10E8D3-A744-40C5-DEDA-111C3A48C4C9}"/>
              </a:ext>
            </a:extLst>
          </p:cNvPr>
          <p:cNvGrpSpPr/>
          <p:nvPr/>
        </p:nvGrpSpPr>
        <p:grpSpPr>
          <a:xfrm>
            <a:off x="4250030" y="4827925"/>
            <a:ext cx="1080000" cy="1080000"/>
            <a:chOff x="5556000" y="2889000"/>
            <a:chExt cx="1080000" cy="1080000"/>
          </a:xfrm>
        </p:grpSpPr>
        <p:sp>
          <p:nvSpPr>
            <p:cNvPr id="38" name="Abgerundetes Rechteck 37">
              <a:extLst>
                <a:ext uri="{FF2B5EF4-FFF2-40B4-BE49-F238E27FC236}">
                  <a16:creationId xmlns:a16="http://schemas.microsoft.com/office/drawing/2014/main" id="{DE5D0E5C-0EFC-EBAC-E33E-A9966E4E31DB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9" name="Grafik 38" descr="Hase Silhouette">
              <a:extLst>
                <a:ext uri="{FF2B5EF4-FFF2-40B4-BE49-F238E27FC236}">
                  <a16:creationId xmlns:a16="http://schemas.microsoft.com/office/drawing/2014/main" id="{D423818F-8569-7BD7-2BE1-61A14260F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6A60264-82EE-5D8A-4DA1-DA7866BE5291}"/>
              </a:ext>
            </a:extLst>
          </p:cNvPr>
          <p:cNvGrpSpPr/>
          <p:nvPr/>
        </p:nvGrpSpPr>
        <p:grpSpPr>
          <a:xfrm>
            <a:off x="5539993" y="916919"/>
            <a:ext cx="1080000" cy="1080000"/>
            <a:chOff x="5556000" y="2889000"/>
            <a:chExt cx="1080000" cy="1080000"/>
          </a:xfrm>
        </p:grpSpPr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8097A072-B2AE-B8CC-5449-149F255560C8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2" name="Grafik 41" descr="Pfeil mit einer Linie: Kurve gegen den Uhrzeigersinn mit einfarbiger Füllung">
              <a:extLst>
                <a:ext uri="{FF2B5EF4-FFF2-40B4-BE49-F238E27FC236}">
                  <a16:creationId xmlns:a16="http://schemas.microsoft.com/office/drawing/2014/main" id="{F3188126-67F8-6747-4C71-9962BBD93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200000" flipH="1"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71A83FD-890D-8EEC-712D-B5DFA822DEA0}"/>
              </a:ext>
            </a:extLst>
          </p:cNvPr>
          <p:cNvGrpSpPr/>
          <p:nvPr/>
        </p:nvGrpSpPr>
        <p:grpSpPr>
          <a:xfrm>
            <a:off x="6837529" y="916919"/>
            <a:ext cx="1080000" cy="1080000"/>
            <a:chOff x="5556000" y="2889000"/>
            <a:chExt cx="1080000" cy="1080000"/>
          </a:xfrm>
        </p:grpSpPr>
        <p:sp>
          <p:nvSpPr>
            <p:cNvPr id="44" name="Abgerundetes Rechteck 43">
              <a:extLst>
                <a:ext uri="{FF2B5EF4-FFF2-40B4-BE49-F238E27FC236}">
                  <a16:creationId xmlns:a16="http://schemas.microsoft.com/office/drawing/2014/main" id="{7DC970CC-C8A0-BBE7-B8EB-FFE89AD69D44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5" name="Grafik 44" descr="Pfeil mit einer Linie: Kurve gegen den Uhrzeigersinn mit einfarbiger Füllung">
              <a:extLst>
                <a:ext uri="{FF2B5EF4-FFF2-40B4-BE49-F238E27FC236}">
                  <a16:creationId xmlns:a16="http://schemas.microsoft.com/office/drawing/2014/main" id="{01896D74-AA4B-1146-9059-A83C32193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DAF02E15-BD8F-2462-07DC-48A2E5487910}"/>
              </a:ext>
            </a:extLst>
          </p:cNvPr>
          <p:cNvGrpSpPr/>
          <p:nvPr/>
        </p:nvGrpSpPr>
        <p:grpSpPr>
          <a:xfrm>
            <a:off x="5538318" y="2220579"/>
            <a:ext cx="1080000" cy="1080000"/>
            <a:chOff x="5556000" y="2889000"/>
            <a:chExt cx="1080000" cy="1080000"/>
          </a:xfrm>
        </p:grpSpPr>
        <p:sp>
          <p:nvSpPr>
            <p:cNvPr id="47" name="Abgerundetes Rechteck 46">
              <a:extLst>
                <a:ext uri="{FF2B5EF4-FFF2-40B4-BE49-F238E27FC236}">
                  <a16:creationId xmlns:a16="http://schemas.microsoft.com/office/drawing/2014/main" id="{7B56664A-8555-1D03-68D6-9BA8CF1CE46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8" name="Grafik 47" descr="Pfeil mit einer Linie: Nach links drehen mit einfarbiger Füllung">
              <a:extLst>
                <a:ext uri="{FF2B5EF4-FFF2-40B4-BE49-F238E27FC236}">
                  <a16:creationId xmlns:a16="http://schemas.microsoft.com/office/drawing/2014/main" id="{E4AE6B9D-C820-2DEA-A132-C8EB236B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46C19ED7-8EDA-66EC-FF98-0996C74BA90A}"/>
              </a:ext>
            </a:extLst>
          </p:cNvPr>
          <p:cNvGrpSpPr/>
          <p:nvPr/>
        </p:nvGrpSpPr>
        <p:grpSpPr>
          <a:xfrm>
            <a:off x="6842927" y="2230090"/>
            <a:ext cx="1080000" cy="1080000"/>
            <a:chOff x="5556000" y="2889000"/>
            <a:chExt cx="1080000" cy="1080000"/>
          </a:xfrm>
        </p:grpSpPr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632F0B67-6EB5-C9FA-C266-F250CAFE7EF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1" name="Grafik 50" descr="Pfeil mit einer Linie: Nach rechts drehen mit einfarbiger Füllung">
              <a:extLst>
                <a:ext uri="{FF2B5EF4-FFF2-40B4-BE49-F238E27FC236}">
                  <a16:creationId xmlns:a16="http://schemas.microsoft.com/office/drawing/2014/main" id="{6C9CFC7E-AE6C-185F-9E4A-E2165727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E9E1E2B7-3A67-5F72-83CA-E2CDD53981A4}"/>
              </a:ext>
            </a:extLst>
          </p:cNvPr>
          <p:cNvGrpSpPr/>
          <p:nvPr/>
        </p:nvGrpSpPr>
        <p:grpSpPr>
          <a:xfrm>
            <a:off x="5538318" y="3524256"/>
            <a:ext cx="1080000" cy="1080000"/>
            <a:chOff x="5556000" y="2889000"/>
            <a:chExt cx="1080000" cy="1080000"/>
          </a:xfrm>
        </p:grpSpPr>
        <p:sp>
          <p:nvSpPr>
            <p:cNvPr id="53" name="Abgerundetes Rechteck 52">
              <a:extLst>
                <a:ext uri="{FF2B5EF4-FFF2-40B4-BE49-F238E27FC236}">
                  <a16:creationId xmlns:a16="http://schemas.microsoft.com/office/drawing/2014/main" id="{0E7E071C-A2C1-E3CF-1E1B-110517833468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Grafik 53" descr="Pfeil mit einer Linie: Kurve gegen den Uhrzeigersinn mit einfarbiger Füllung">
              <a:extLst>
                <a:ext uri="{FF2B5EF4-FFF2-40B4-BE49-F238E27FC236}">
                  <a16:creationId xmlns:a16="http://schemas.microsoft.com/office/drawing/2014/main" id="{E555B581-BCF7-D38F-172E-B3B14DD1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20462B3F-5896-F877-9054-AF4843E6947E}"/>
              </a:ext>
            </a:extLst>
          </p:cNvPr>
          <p:cNvGrpSpPr/>
          <p:nvPr/>
        </p:nvGrpSpPr>
        <p:grpSpPr>
          <a:xfrm>
            <a:off x="6837529" y="3543261"/>
            <a:ext cx="1080000" cy="1080000"/>
            <a:chOff x="5556000" y="2889000"/>
            <a:chExt cx="1080000" cy="1080000"/>
          </a:xfrm>
        </p:grpSpPr>
        <p:sp>
          <p:nvSpPr>
            <p:cNvPr id="56" name="Abgerundetes Rechteck 55">
              <a:extLst>
                <a:ext uri="{FF2B5EF4-FFF2-40B4-BE49-F238E27FC236}">
                  <a16:creationId xmlns:a16="http://schemas.microsoft.com/office/drawing/2014/main" id="{14E79F4D-155A-3DF6-5393-2A4CFE2603AE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7" name="Grafik 56" descr="Pfeil mit einer Linie: Kurve gegen den Uhrzeigersinn mit einfarbiger Füllung">
              <a:extLst>
                <a:ext uri="{FF2B5EF4-FFF2-40B4-BE49-F238E27FC236}">
                  <a16:creationId xmlns:a16="http://schemas.microsoft.com/office/drawing/2014/main" id="{FDDA5ACC-2AF2-22DB-4C9B-C34333906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35E131B6-D127-53E5-36C7-F0CCE95FF51C}"/>
              </a:ext>
            </a:extLst>
          </p:cNvPr>
          <p:cNvGrpSpPr/>
          <p:nvPr/>
        </p:nvGrpSpPr>
        <p:grpSpPr>
          <a:xfrm>
            <a:off x="5546133" y="4827915"/>
            <a:ext cx="1080000" cy="1080000"/>
            <a:chOff x="5556000" y="2889000"/>
            <a:chExt cx="1080000" cy="1080000"/>
          </a:xfrm>
        </p:grpSpPr>
        <p:sp>
          <p:nvSpPr>
            <p:cNvPr id="59" name="Abgerundetes Rechteck 58">
              <a:extLst>
                <a:ext uri="{FF2B5EF4-FFF2-40B4-BE49-F238E27FC236}">
                  <a16:creationId xmlns:a16="http://schemas.microsoft.com/office/drawing/2014/main" id="{E9E9684F-05F8-CFA0-E3CA-B525336A6612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0" name="Grafik 59" descr="Pfeil mit einer Linie: Kurve gegen den Uhrzeigersinn mit einfarbiger Füllung">
              <a:extLst>
                <a:ext uri="{FF2B5EF4-FFF2-40B4-BE49-F238E27FC236}">
                  <a16:creationId xmlns:a16="http://schemas.microsoft.com/office/drawing/2014/main" id="{0B252B8E-23ED-D550-7CCE-D6202D8EC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 flipH="1" flipV="1"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B590E5A-1BF0-46FE-24C5-BA9674D0BFE8}"/>
              </a:ext>
            </a:extLst>
          </p:cNvPr>
          <p:cNvGrpSpPr/>
          <p:nvPr/>
        </p:nvGrpSpPr>
        <p:grpSpPr>
          <a:xfrm>
            <a:off x="6837529" y="4850633"/>
            <a:ext cx="1080000" cy="1080000"/>
            <a:chOff x="5556000" y="2889000"/>
            <a:chExt cx="1080000" cy="1080000"/>
          </a:xfrm>
        </p:grpSpPr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9EEFC6B9-4539-0CBD-F97C-C499AF34EE4B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3" name="Grafik 62" descr="Pfeil mit einer Linie: Kurve gegen den Uhrzeigersinn mit einfarbiger Füllung">
              <a:extLst>
                <a:ext uri="{FF2B5EF4-FFF2-40B4-BE49-F238E27FC236}">
                  <a16:creationId xmlns:a16="http://schemas.microsoft.com/office/drawing/2014/main" id="{691BCF49-33D0-D885-753A-40AC5F389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200000" flipV="1"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54153E71-F3AA-D803-0CE9-C028CA37A417}"/>
              </a:ext>
            </a:extLst>
          </p:cNvPr>
          <p:cNvGrpSpPr/>
          <p:nvPr/>
        </p:nvGrpSpPr>
        <p:grpSpPr>
          <a:xfrm>
            <a:off x="8143690" y="916919"/>
            <a:ext cx="1080000" cy="1080000"/>
            <a:chOff x="5556000" y="2889000"/>
            <a:chExt cx="1080000" cy="1080000"/>
          </a:xfrm>
        </p:grpSpPr>
        <p:sp>
          <p:nvSpPr>
            <p:cNvPr id="65" name="Abgerundetes Rechteck 64">
              <a:extLst>
                <a:ext uri="{FF2B5EF4-FFF2-40B4-BE49-F238E27FC236}">
                  <a16:creationId xmlns:a16="http://schemas.microsoft.com/office/drawing/2014/main" id="{8E4F4464-B404-C390-D75B-B055A2006BA4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6" name="Grafik 65" descr="Satellitenantenne Silhouette">
              <a:extLst>
                <a:ext uri="{FF2B5EF4-FFF2-40B4-BE49-F238E27FC236}">
                  <a16:creationId xmlns:a16="http://schemas.microsoft.com/office/drawing/2014/main" id="{CC9B8C44-1589-5209-04C0-80288F9BC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219F20E-4E3B-FF1B-37CB-36863ABB76F3}"/>
              </a:ext>
            </a:extLst>
          </p:cNvPr>
          <p:cNvGrpSpPr/>
          <p:nvPr/>
        </p:nvGrpSpPr>
        <p:grpSpPr>
          <a:xfrm>
            <a:off x="9449851" y="916919"/>
            <a:ext cx="1080000" cy="1080000"/>
            <a:chOff x="5556000" y="2889000"/>
            <a:chExt cx="1080000" cy="1080000"/>
          </a:xfrm>
        </p:grpSpPr>
        <p:sp>
          <p:nvSpPr>
            <p:cNvPr id="68" name="Abgerundetes Rechteck 67">
              <a:extLst>
                <a:ext uri="{FF2B5EF4-FFF2-40B4-BE49-F238E27FC236}">
                  <a16:creationId xmlns:a16="http://schemas.microsoft.com/office/drawing/2014/main" id="{C61BC51C-8362-C401-9E05-89C92E2E74F2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9" name="Grafik 68" descr="Satellitenantenne Silhouette">
              <a:extLst>
                <a:ext uri="{FF2B5EF4-FFF2-40B4-BE49-F238E27FC236}">
                  <a16:creationId xmlns:a16="http://schemas.microsoft.com/office/drawing/2014/main" id="{6475DE73-896C-CF12-2CF8-821C7DAAA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7A253408-E786-2B25-E1F3-43497AF792C7}"/>
              </a:ext>
            </a:extLst>
          </p:cNvPr>
          <p:cNvGrpSpPr/>
          <p:nvPr/>
        </p:nvGrpSpPr>
        <p:grpSpPr>
          <a:xfrm>
            <a:off x="8141441" y="2220579"/>
            <a:ext cx="1080000" cy="1080000"/>
            <a:chOff x="5556000" y="2889000"/>
            <a:chExt cx="1080000" cy="1080000"/>
          </a:xfrm>
        </p:grpSpPr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2DC04A3A-F80A-94BD-4962-43AD4860F880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2" name="Grafik 71" descr="Herunterladen mit einfarbiger Füllung">
              <a:extLst>
                <a:ext uri="{FF2B5EF4-FFF2-40B4-BE49-F238E27FC236}">
                  <a16:creationId xmlns:a16="http://schemas.microsoft.com/office/drawing/2014/main" id="{0730ECE5-EED3-871B-7106-80BDBBDD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flipH="1" flipV="1"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0F86EC33-D506-EFF9-778F-FDC74E6CCC92}"/>
              </a:ext>
            </a:extLst>
          </p:cNvPr>
          <p:cNvGrpSpPr/>
          <p:nvPr/>
        </p:nvGrpSpPr>
        <p:grpSpPr>
          <a:xfrm>
            <a:off x="9449851" y="2230090"/>
            <a:ext cx="1080000" cy="1080000"/>
            <a:chOff x="5556000" y="2889000"/>
            <a:chExt cx="1080000" cy="1080000"/>
          </a:xfrm>
        </p:grpSpPr>
        <p:sp>
          <p:nvSpPr>
            <p:cNvPr id="74" name="Abgerundetes Rechteck 73">
              <a:extLst>
                <a:ext uri="{FF2B5EF4-FFF2-40B4-BE49-F238E27FC236}">
                  <a16:creationId xmlns:a16="http://schemas.microsoft.com/office/drawing/2014/main" id="{7405703F-7991-18DB-07EF-6BD06ACD4CFB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5" name="Grafik 74" descr="Herunterladen mit einfarbiger Füllung">
              <a:extLst>
                <a:ext uri="{FF2B5EF4-FFF2-40B4-BE49-F238E27FC236}">
                  <a16:creationId xmlns:a16="http://schemas.microsoft.com/office/drawing/2014/main" id="{0395E637-553F-F3CE-A528-D57C76BC2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flipH="1" flipV="1"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4A02E0BA-0FFD-8B11-E89B-5560352D8533}"/>
              </a:ext>
            </a:extLst>
          </p:cNvPr>
          <p:cNvGrpSpPr/>
          <p:nvPr/>
        </p:nvGrpSpPr>
        <p:grpSpPr>
          <a:xfrm>
            <a:off x="8130645" y="3528888"/>
            <a:ext cx="1080000" cy="1080000"/>
            <a:chOff x="5556000" y="2889000"/>
            <a:chExt cx="1080000" cy="1080000"/>
          </a:xfrm>
        </p:grpSpPr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EAC8419A-CD25-03E1-0B2A-3B8981BCDCE2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8" name="Grafik 77" descr="Herunterladen mit einfarbiger Füllung">
              <a:extLst>
                <a:ext uri="{FF2B5EF4-FFF2-40B4-BE49-F238E27FC236}">
                  <a16:creationId xmlns:a16="http://schemas.microsoft.com/office/drawing/2014/main" id="{AF25FDD2-CF8E-6EF9-4DD4-CD6A661A1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646000" y="2979000"/>
              <a:ext cx="900000" cy="900000"/>
            </a:xfrm>
            <a:prstGeom prst="rect">
              <a:avLst/>
            </a:prstGeom>
          </p:spPr>
        </p:pic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0A03E89E-F76A-48C0-80F4-7C2BE4AFEAD7}"/>
              </a:ext>
            </a:extLst>
          </p:cNvPr>
          <p:cNvGrpSpPr/>
          <p:nvPr/>
        </p:nvGrpSpPr>
        <p:grpSpPr>
          <a:xfrm>
            <a:off x="9423761" y="3547910"/>
            <a:ext cx="1080000" cy="1080000"/>
            <a:chOff x="5556000" y="2889000"/>
            <a:chExt cx="1080000" cy="1080000"/>
          </a:xfrm>
        </p:grpSpPr>
        <p:sp>
          <p:nvSpPr>
            <p:cNvPr id="80" name="Abgerundetes Rechteck 79">
              <a:extLst>
                <a:ext uri="{FF2B5EF4-FFF2-40B4-BE49-F238E27FC236}">
                  <a16:creationId xmlns:a16="http://schemas.microsoft.com/office/drawing/2014/main" id="{EE8A367A-62FD-F394-8758-E4721243062A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1" name="Grafik 80" descr="Herunterladen mit einfarbiger Füllung">
              <a:extLst>
                <a:ext uri="{FF2B5EF4-FFF2-40B4-BE49-F238E27FC236}">
                  <a16:creationId xmlns:a16="http://schemas.microsoft.com/office/drawing/2014/main" id="{F28BCF45-9C98-A9B8-AB40-1C5877E30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646000" y="2979000"/>
              <a:ext cx="900000" cy="900000"/>
            </a:xfrm>
            <a:prstGeom prst="rect">
              <a:avLst/>
            </a:prstGeom>
          </p:spPr>
        </p:pic>
      </p:grpSp>
      <p:sp>
        <p:nvSpPr>
          <p:cNvPr id="83" name="Abgerundetes Rechteck 82">
            <a:extLst>
              <a:ext uri="{FF2B5EF4-FFF2-40B4-BE49-F238E27FC236}">
                <a16:creationId xmlns:a16="http://schemas.microsoft.com/office/drawing/2014/main" id="{E292EB43-5FFD-4464-44E2-DA04D8B49511}"/>
              </a:ext>
            </a:extLst>
          </p:cNvPr>
          <p:cNvSpPr/>
          <p:nvPr/>
        </p:nvSpPr>
        <p:spPr>
          <a:xfrm>
            <a:off x="9475173" y="4861081"/>
            <a:ext cx="1080000" cy="1080000"/>
          </a:xfrm>
          <a:prstGeom prst="roundRect">
            <a:avLst/>
          </a:prstGeom>
          <a:solidFill>
            <a:srgbClr val="00C7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324D1A94-0C92-97CA-8595-289613AA097F}"/>
              </a:ext>
            </a:extLst>
          </p:cNvPr>
          <p:cNvGrpSpPr/>
          <p:nvPr/>
        </p:nvGrpSpPr>
        <p:grpSpPr>
          <a:xfrm>
            <a:off x="8156351" y="4861081"/>
            <a:ext cx="1080000" cy="1080000"/>
            <a:chOff x="5556000" y="2889000"/>
            <a:chExt cx="1080000" cy="1080000"/>
          </a:xfrm>
        </p:grpSpPr>
        <p:sp>
          <p:nvSpPr>
            <p:cNvPr id="90" name="Abgerundetes Rechteck 89">
              <a:extLst>
                <a:ext uri="{FF2B5EF4-FFF2-40B4-BE49-F238E27FC236}">
                  <a16:creationId xmlns:a16="http://schemas.microsoft.com/office/drawing/2014/main" id="{955FB992-A38B-DD52-CB79-4B9A33D7BB8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oundRect">
              <a:avLst/>
            </a:prstGeom>
            <a:solidFill>
              <a:srgbClr val="00C7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1" name="Grafik 90" descr="Recycling mit einfarbiger Füllung">
              <a:extLst>
                <a:ext uri="{FF2B5EF4-FFF2-40B4-BE49-F238E27FC236}">
                  <a16:creationId xmlns:a16="http://schemas.microsoft.com/office/drawing/2014/main" id="{1FFA652F-A80D-336B-4581-7C97B0F7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491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49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 Hentschke</dc:creator>
  <cp:lastModifiedBy>Steve Hentschke</cp:lastModifiedBy>
  <cp:revision>2</cp:revision>
  <dcterms:created xsi:type="dcterms:W3CDTF">2023-05-04T09:47:49Z</dcterms:created>
  <dcterms:modified xsi:type="dcterms:W3CDTF">2023-05-04T20:35:00Z</dcterms:modified>
</cp:coreProperties>
</file>