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38" r:id="rId2"/>
    <p:sldId id="331" r:id="rId3"/>
    <p:sldId id="465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42" r:id="rId26"/>
    <p:sldId id="431" r:id="rId27"/>
    <p:sldId id="439" r:id="rId28"/>
  </p:sldIdLst>
  <p:sldSz cx="9144000" cy="6858000" type="screen4x3"/>
  <p:notesSz cx="6761163" cy="9942513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AC24"/>
    <a:srgbClr val="F79646"/>
    <a:srgbClr val="E2AC00"/>
    <a:srgbClr val="1CF836"/>
    <a:srgbClr val="4F81BD"/>
    <a:srgbClr val="B21F10"/>
    <a:srgbClr val="CC0000"/>
    <a:srgbClr val="1C4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80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429492A-E271-4AFD-80AF-C55E9CB913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6CEB718-14AD-478E-B488-2314413AFB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DC29FDD-B2F1-46BF-A9CB-BBFFD4EDEECB}" type="datetimeFigureOut">
              <a:rPr lang="en-US"/>
              <a:pPr>
                <a:defRPr/>
              </a:pPr>
              <a:t>3/7/2023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83B764D-B6F4-4D14-819A-6CE9562AEC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CA10D97-82D6-4722-9D0D-7FAC2C7A3D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D8377A-08CD-432A-B5A3-E3826ECCBE8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05:45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11395 5503 0,'-18'0'31,"-17"0"-15,0 0-1,-1 0-15,19 0 16,-36 0 0,-124-17 15,1 17 0,-18 0 0,141 0-31,-53 0 16,36 0 0,-19 0-1,36 35 16,-35 0-15,0-17 0,-18 35-1,0-36 1,-17 19 0,-53 34-1,70-34 1,-18 16-1,54-16 1,-89 70 0,71-36-1,-18 18 1,-18 1 0,-17 16 15,0 1-16,18-18 1,17-17 0,53-1-1,0-17 1,0 0 0,0 36-1,36-1 1,-36 53-1,0 70 1,17-87 0,36 17-1,0-17 1,0 17 0,18 106-1,17-89 16,1-34-15,17-1 0,0-17-1,-1-35 1,1-1 0,53 18-1,0 1 1,70 34-1,-87-35 1,16-17 0,1-36-1,71 36 1,-1-18 0,18 17-1,0-17 16,-70-18-15,52 36 0,-70-18-1,53 0 1,17-18 0,71 36-1,-106-36 1,-18-18-1,-17 1 1,0 0 0,88-1-1,-35 1 1,0 0 0,-1 17 15,-16-35-16,-107 18-15,88-1 16,-52 1 0,17 0-1,-35-18 1,70 17 0,-34-17-1,16 0 1,1 0-1,0 0 1,35 0 0,-35 0-1,-35 0 1,-18 0 0,35 0 15,-53 0-31,0 0 31,1 0 0,16 0 251,37 0-282,34 0 15,1 0-15,123-35 16,-36 17-1,1 1 1,17-36 0,53 0-1,-88 0 1,-52 18 0,-54-1-1,18-17 1,-71 36-1,53-36 1,18-18 0,35-17-1,-18 0 1,71-36 0,-88 54-1,-35-18 1,-1 35-1,1-18 1,0-52 0,-19 35-1,1-18 1,-17-18 0,34-70 15,-52 106-16,-1-18 1,1 18 0,-18 0-1,0-53 1,0 52 0,0 1-1,0-18 1,-18 18-1,-17-18 1,-18 18 0,18 35-1,-18-17 1,-17-18 15,17 35-31,-18-18 16,-35-35 15,18 36-15,53 17-16,-71-18 15,53 18 1,-53-17 0,0-1-1,-52-35 1,52 53-1,-35-17 1,0-18 0,-1 52-1,-52-52 1,106 53 0,-18 0-1,36-1 1,17 1 15,-18 35 266,-17-18-281,-18-34-16,36 34 15,-1 0-15,1-17 16,-54 0-1,54-1-15,-71 1 16,-1 0 0,1 0-1,18 17 1,-71-17 15,123 35-31,1-18 16,-1 18 15,1-18-15,-19 18-1,19 0 1,-18 0 0,-1 0-1,19-17 1,35 17-16,-18 0 15,0 0 1,0 0 0,0 0-1,-35 0 1,52 0 0,-16 0-1,34 0 1,-35 17 15,0-17-15,18 18-1,17-18 1,-17 18 0,-18-18-1,0 0 1,0 0-1,0 0 1,36 0 0,-36 0-1,0 17 1,35-17 0,-17 0-1,0 0 16,17 0-15,0 0 0,1 0 15,-1 0-31</inkml:trace>
  <inkml:trace contextRef="#ctx0" brushRef="#br0" timeOffset="3301.22">9349 7373 0,'35'0'141,"-17"0"-141,17 0 16,71 0-1,-71 0 1,229 0 15,-211 0-15,0 0-1,-17 0 1,17 0 0,-36 0-1,18 0 1,-17 0 15</inkml:trace>
  <inkml:trace contextRef="#ctx0" brushRef="#br0" timeOffset="4720.92">9437 9260 0,'35'0'110,"0"0"-95,18-17-15,-17-1 16,16 18-16,-16 0 0,52 0 15,71 0 17,-53 0 15,-71 0-32,-18 0 1,1 0-1,0 0 1</inkml:trace>
  <inkml:trace contextRef="#ctx0" brushRef="#br0" timeOffset="26342.37">10707 7461 0,'17'0'172,"1"0"-156,17 0-16,-17 0 16,17 0-16,1 0 15,-19 0-15,18 0 16,-17 0-16,17 0 15,1 0-15,-1 0 16,-17 0 0,17 0 31,18 0-16</inkml:trace>
  <inkml:trace contextRef="#ctx0" brushRef="#br0" timeOffset="30182.1">11871 7532 0,'35'0'266,"-17"0"-266,0 0 15,17 0-15,0 0 16,-17 0-1,-1 0-15,1 0 16,0 0-16,-1 0 16,1 0-16,0 0 15,-1 0 1,1 0-16,17 0 47,-17 0-16</inkml:trace>
  <inkml:trace contextRef="#ctx0" brushRef="#br0" timeOffset="33644.37">13423 5821 0,'0'-18'0,"-17"18"15,-1 0-15,-17 0 16,17 0-16,0 0 15,-17 0 1,17 0-16,1 0 16,-1 0-16,-35 0 15,-17 0 32,-19 0-16,37 0 1,34 0-32,0 0 15,-17 0 1,17 0 0,1 0-1,-19 18 1,1 17-1,0-35 1,0 18 15,17-1-15,0 1 0,1 17 15,-36 1-16,53-19-15,-53 18 16,35 1 0,-17 34-1,-18-17 1,35-17 0,-17 34-1,35-35 1,-35 18-1,17-35 1,1 35 0,-1 0-1,-17-18 1,35-17 0,0 35 30,0-18-30,0 0 0,0 0-1,17 18 1,1 18 0,-18-53-1,35 34 1,-17 19-1,-1-53-15,1 17 16,35 18 0,-18 35-1,1-35 1,17 17 0,-1-34 15,-16-1-16,-1 0 1,18 18 0,17 0-1,-17 0 1,18 0 0,17 18-1,0 17 1,-35-53-16,18 18 15,17 0 1,-17 0 0,17-18-1,18 0 1,-71 1 0,18-36 15,0 0-16,0 0 1,0 0 0,-1 0-1,1 0 1,36 0 0,34-36-1,-52 19 1,34-19-1,-34 1 1,35-18 0,-36 18-1,-17 0 1,-17-1 0,-1-17 15,18-17-16,0-1 1,-18-17 0,-17-18-1,-1 0 1,1-70 0,-18 70-1,0 0 1,0 54-1,0-72 1,0 71 0,-35-53-1,17 36 1,-35-36 15,18 35-15,-18 18-1,18-35 1,-1 35 0,-34-17-1,34 17 1,-34 0 0,17 0-1,-18 18 1,-17-1-1,35 19 1,18-1 0,-36 1-1,1-19 1,35 19 15,-1 17-31,1 0 31,0 0-15,-36 0 0,18 0-1,0 0 1,0 0 0,18 0-1,18 0 1,-1 0-1,0 0 1</inkml:trace>
  <inkml:trace contextRef="#ctx0" brushRef="#br0" timeOffset="37647.18">12612 7638 0,'-35'17'218,"17"19"-218,-17-19 16,17-17-16,-17 35 16,17-17-16,0 0 15,1-1-15,-1 1 16,0 0-16,1-1 0,-1 1 16,1 17-16,-72 53 46,72 1-14,-19-1-17,1-35 1,35 17 0,-17-17-1,17 18 1,0-36-1,0-17 1,0 35 0,0-18-1,0 0 1,0 0 0,0 1-1,17-1 1,1 53 15,-1-53-15,19 1-1,-1 17 1,18-18 0,0 18-1,-36 0 1,54-36-1,-18 36 1,35 0 0,-70-35-16,70-1 15,-35 36 1,17-35 0,-17 0-1,53-1 16,0 19-15,-18-19 0,36 1-1,-18-18 1,-71 0-16,53 18 16,0-18-1,0 0 1,-17 0-1,70-18 1,-70 0 0,-1 1-1,-35 17 1,1 0 0,-1-18-1,18 0-15,53-17 16,-36 0 15,19 17-15,-1-52-1,-35 17 1,17 17 0,-17-34-1,18 52 1,-1-88-1,-17 53 1,-18-17 0,18 17-1,-17-53 1,-19 36 0,1 34-1,0-17 1,-1 0-1,-17-35 17,0 35-17,0 0 1,0 18 0,-17-18-1,-1 36 1,0-19-1,1 19 1,-19-36 0,-34-18-1,-18 36 1,35 0 0,-36-18-1,-34 17 16,52 1-15,-34 18 0,52 17-1,-36-36 1,-16 1 0,52 17-1,-35 1 1,-18-1-1,-18 0 1,36 1 0,-35 17-1,52-18 1,-17 1 0,0-1 15,-1 0-31,37 18 15,-1 0 17,-36 0-17,36 0 1,1 0 0,-19 0-1,36 0 1,-18 0-1,0 0 1,18 0 0,-1 0-1,1 18 1,-53 0 0,53-18-1,17 0 1,-17 0-1,35 17 64,0 1-64</inkml:trace>
  <inkml:trace contextRef="#ctx0" brushRef="#br0" timeOffset="43298.1">10072 14993 0,'17'18'281,"1"-1"-265,0 1-1,-18 0 1,17-18-16,1 17 16,0-17-16,-18 18 15,17-18 1,-17 18 0,53 52 15,-35-17 0,17-35-15,-35 17-1,18-35-15,-1 18 16,1-1 0,0 18-1,17-17 1,-17 17-1,17-17 1,-18 0 0,19-1 15,-19 1-15,36 17-1,-35 0 1,17-17-1,-17-18 1,35 53 0,-36-35-1,1-1 1,0 1 0,35 0-1,0 17 1,-53-17-1,52 17 1,-34-18 0,35 19 15,-18-19-15,1 19-1,-19-19 1,36 19-1,0 16 1,-18-16 0,1-1-1,-1 0 1,18 1 0,-36-19-1,19 1 1,-19 17-1,1-35 1,17 35 15,-17-17-15,17 0 0,0 17-1,1 0 1,-1 1-1,-17-19 1,-1-17 0,1 35-1,0-35 1,-18 18 0,0 0 30</inkml:trace>
  <inkml:trace contextRef="#ctx0" brushRef="#br0" timeOffset="45367.17">11606 16140 0,'0'35'125,"18"-18"-125,0 19 15,-18-1-15,17 0 16,1 1 0,-18 17 15,35-1 0,-35-34-15,0 0-1,0-1 1,18 19 0,-18-19-1,-4039 1 17,8078 17-17,-4039-17 16,-18-18 204,1 0-235,-1 0 15,18-18 1,-18 1 0,1 17-1,17-18-15,-71-35 47,36 53-16,0 0 1,-1-18 15,19 1-16,-19-1-16,19 0 1,-1 18 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41:17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5609 6720 0,'-17'0'62,"17"18"-62,-18 0 16,0-18-1,18 35-15,-35-17 16,-36 70 15,1 0 0,-1 18-15,36-53 0,-18 17-1,18-17 1,0-18 0,-18 36-1,0-18 1,0 0-1,0 17 1,-18 19 15,18 16-31,0-16 32,18-19-17,0 18 1,-18 89-1,35-107 1,1 71 0,-19-17-1,36 52 1,0-35 0,0-35-1,18 35 1,17 0-1,36 89 1,-1-71 0,1-18-1,0 0 17,87 88-17,-87-105 1,35-1-1,-36-17 1,36 17 0,71 54-1,-19-54 1,-34-35 0,-71-35-1,70 53 1,-70-71-1,-18 1 1,36-1 0,-18-17-1,53 17 17,17-17-17,36-1 1,0 18-1,17-17 1,-53 0 0,-34-18-1,16 0 1,54-36 0,-18 19-1,-17-18 1,17-18-1,-18 0 1,19-18 0,-37-17-1,19-18 1,35-53 15,88-105-15,-89 70-1,-17 35 1,-35 36 0,18-54-1,-1 1 1,-70 52 0,35-17-1,-35 0 1,18-71-1,-54 89 1,-17-18 0,0 35-1,0-18 17,-17-122-17,-1 87 1,-52 0-1,34 53 1,-70-70 0,18 35-1,0 35 1,0 53 0,-36-53-1,-17-53 1,35 54-1,-35-19 1,-17 18 0,-89-53-1,70 54 17,1 16-17,-1 19 1,36-18-1,-70 17 1,70 36 0,-1 0-1,1-1 1,-53 1 0,71 17-1,35 1 1,17 17-1,-35 0 1,0 0 0,36 17-1,-18 1 1,17 0 15,-17 70-15,-18-35-1,18 35 1,-36 0 0,36-17-1,18-18 1,52-36 0,18 1-1,-35 0 1,17 17-1,0 0 1,1-17 0,-1 17-1,18-17 17</inkml:trace>
  <inkml:trace contextRef="#ctx0" brushRef="#br0" timeOffset="3670.76">5715 10301 0,'35'0'188,"36"0"-188,-36 0 0,18 0 16,18 0-16,-36 18 15,35-18-15,-17 0 16,18 0-16,-36 0 15,18 0-15,35 0 16,53 17 15,-105 1-15,87-18 15,-70 0-15,0 0-1,35 0 1,-35 0 0,-18 0-1,-17 0 1,17 0 15</inkml:trace>
  <inkml:trace contextRef="#ctx0" brushRef="#br0" timeOffset="5708.68">7691 10372 0,'17'0'281,"18"0"-281,1 0 16,-1 0 0,-17 0-16,-1 0 15,1 0-15,17 0 16,-17-18-16,17 18 15,-17 0 1,35 0 0,-18 0-1,18 0 17,0 0-17,-36 0 1,19 0-1,-1 0 1,-17 0 0,-1 0-1,1 0 1,0 0 31,-1 0-32,1 0 142,-1 0-142,1 0 1,0 0 0,-1 0-1,19 0 1,-19 0-1,1 0 1,0 0 0,-1 0-1</inkml:trace>
  <inkml:trace contextRef="#ctx0" brushRef="#br0" timeOffset="7925.49">10495 9772 0,'53'0'78,"35"0"-78,18 0 16,-18 0-16,0-35 16,106 35-1,106 0 16,-53 0 1,-35 0-1,-159 0-31,17 0 16,1 0-1,-18 0 1,0 0 15,17 0-15,-17 0-1,-17 0 1,-19 0 0,18 0-1,-17 0 16,0 0-15</inkml:trace>
  <inkml:trace contextRef="#ctx0" brushRef="#br0" timeOffset="13305.84">2205 13423 0,'17'0'125,"36"0"-110,0 0-15,-17 0 16,-3917 0-1,7973 0-15,-3862 0 47,69 35-15,-69-35-17,-72 0 1,-16 0-1,-19 0 1,18 18 0,106-18-1,-106 0 1,0 0 0,0 18-1,1-18 1,-54 17-1,0 1 1,18 0 15,0-1-15,35-17 0,-18 18-1,-35-18 1,1 0-1,-36 0 1,-1 0 0,-34 0 15,17 0-15,-17 0-1</inkml:trace>
  <inkml:trace contextRef="#ctx0" brushRef="#br0" timeOffset="14926.34">2434 14975 0,'18'0'0,"-1"0"16,1 0-1,0-17-15,-1 17 16,19 0-16,-19 0 16,36-18-16,0 18 15,-18 0-15,89 0 16,123-18 15,35 18 16,-194 0-31,0 0-1,36-17 1,52-1-1,-17 18 1,-53-17 0,17 17-1,18-18 1,-70 18 0,17 0-1,18 0 1,-35 0-1,-19 0 1,19 0 0,-18 0-16,-18 0 31,-17 0-15,17 0-1,-17 0 16</inkml:trace>
  <inkml:trace contextRef="#ctx0" brushRef="#br0" timeOffset="24657.72">16475 10160 0,'-18'0'16,"0"0"-1,1 0-15,-1 0 16,1 0 15,-1 0-31,0 0 16,-17 0-1,-36 0 17,18 0-1,36 0-15,-1 18-1,-17 17 16,0-17-15,17-1 0,-17 1-1,-18 17 1,35 0 0,-35 1-1,36-19 1,-1-17-1,0 36 1,1-1 0,-1 0-1,0-17 1,18 17 0,0-17-1,0 17-15,0 0 31,0 1-15,0-1 0,0 18-1,0-36 1,0 19 0,18-19-1,17 19 1,-35-19-1,36 18 1,-19-35 0,-17 18-1,53 17 1,-18-17 0,-17 17-1,17-17 16,18 17-15,0-17 0,-35-18-1,35 35 1,17-17 0,-17-1-1,0 1 1,-35 0-1,52-18 1,1 17 0,-18-17-1,-18 0 1,0 0 0,18 0-1,-17 0 16,16 0-15,-16 0 0,-19 0-1,54 0 1,-18-17 0,-35-1-1,17 0 1,18 1-1,0-19 1,-36-16 0,36 34-1,-18-53 1,1-52 0,-19 70-1,1-18 16,-18-17-15,0 0 0,0-35-1,-18 70 1,1-18 0,-1 53-1,0-34 1,-17 16-1,35 1 1,-35 0 0,-18-18-1,35 18 1,-17 35 0,0-18-1,0-17 1,-1 17 15,1 18-15,0-18-1,-1 18 1,-34 0 0,-1 0-1,1 0 1,17 0-1,0 18 1,-18 0 0,36-18-1,0 0 1,17 0 0,1 0 15,17 17 16</inkml:trace>
  <inkml:trace contextRef="#ctx0" brushRef="#br0" timeOffset="33008.97">18009 4392 0,'0'35'125,"0"18"-110,0-17-15,0-19 16,0 18-1,0 1 17</inkml:trace>
  <inkml:trace contextRef="#ctx0" brushRef="#br0" timeOffset="35554.65">18450 5574 0,'0'18'203,"0"-1"-203,18 1 15,-18 17 1,0-17-16,0 17 16,0-17-1,18-18-15,-18 35 31,17 35 1,-17 19-1,18-72-31,-1 107 31,-17-89-15,0 0-1,0-17 1,0 0 0,0-1 31,0 1-32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42:28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10566 13652 0,'17'0'125,"1"0"-109,0 0-16,-1 0 15,19 0-15,-19 0 16,71 0 0,-52 0-1,-19 0-15,19 0 16,-19 0-16,18 0 15,71 0 17,-35 0 15,35 0-16,-89 0-16,1 0 1,0 0 0,-1 0-1,1 0-15,0 0 32,-1 0 46,1 0 15,-1 0-30,1 0-32,0 0 0,-1 0-15,1 0 0,0 0-1,-1 0-15,1 0 32,0 0-17</inkml:trace>
  <inkml:trace contextRef="#ctx0" brushRef="#br0" timeOffset="5378.78">6773 15646 0,'18'0'140,"17"0"-124,1 17-16,-19-17 16,36 0-16,0 18 15,-35-18-15,17 0 16,18 0-16,-18 0 15,71 35 1,35-35 15,35 0 1,-87 0-17,-19 0 1,18 0-1,36 36 1,-71-36-16,35 0 16,18 0-1,-18 0 1,18 0 0,17 0 15,-35 0-16,18 0 1,0 0 0,35 0-1,-53 0 1,36 0 0,-54 0-1,19 0 1,34 0-1,-70 0 1,0 0 0,-18-18-1,18 18 17,-35 0-32,-1 0 31,1 0-16</inkml:trace>
  <inkml:trace contextRef="#ctx0" brushRef="#br0" timeOffset="11343.12">14728 11183 0,'-17'0'16,"17"18"15,0-1-31,0 1 16,0 0 0,0-1-16,0 1 15,0 35 1,0 229 15,0 18 0,35 35 1,-17-212-17,-1-17 1,-17 0-1,0 18 17,0-36-17,0 0 1,18 35 0,0 1-1,-18-71-15,0 17 16,0-17-1,17 53 1,-17-53 0,18 53-1,-18-36 1,0 36 0,0-35-1,0-1 1,0 19 15,0-19-15,0 18-1,0-17 1,0 35 0,0-71-1,0 0 1,0-17-1,0 0 1,0-1 0,0 1-1</inkml:trace>
  <inkml:trace contextRef="#ctx0" brushRef="#br0" timeOffset="27485.6">7567 15381 0,'18'0'203,"-1"0"-203,1 0 32,0 0-17,-1 0-15,1 0 31,0 0-15,-1 0 0,18 0 15,-17 0-15,0 0-1,-1 0 1,1 0-1,0 0 1</inkml:trace>
  <inkml:trace contextRef="#ctx0" brushRef="#br0" timeOffset="28900.92">8308 15434 0,'18'0'62,"-1"0"-46,1 0-1,17 0-15,18 0 16,53 0 15,-18 0 1,-70 0-17,-1 0 1,1 0-1,0 0 17,-1 0 15</inkml:trace>
  <inkml:trace contextRef="#ctx0" brushRef="#br0" timeOffset="31329.94">13159 15452 0,'17'0'235,"19"0"-220,-19 0-15,1 0 16,-1 0-16,1 0 16,0 0-16,-1 0 15,1 0-15,17 0 31,-17 0-31,17 0 32,36 0-1,-1 0 0,-34 0 0,-19 0-15,18 0 0,-17 0 15,0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43:22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3528 4868 0,'0'18'16,"0"0"0,0-1-16,0 19 15,0-19-15,0 18 16,0-17-16,0 35 15,0 0-15,0 17 16,-18 19 0,18 211 15,0-18 0,0 141 0,0-335-15,-18 106 0,18-17-1,0-54 1,0 18 0,0 106-1,0-106 1,0 53-1,0-35 1,36 106 0,-1-71-1,-17 0 1,-1 17 0,1-34-1,17 52 1,1-35-1,-1 18 1,0 35 15,18-71-15,35 142 0,-35-89-1,-18-70 1,36-18-1,-53-18 1,-1-87 0,-17-19-1,0 18 1,0-17 0,141-18 265,-17 0-266,-1 0-15,-17 0 0,18 0 16,-1 0-16,-35 0 16,0 0-16,-35 18 15,0-1-15,18-17 32,-36 0-32,53 0 31,0 0 0,36 0 0,-71 0-15,-35 0 0,17 0-1,-18 0 1,19 0-1,-19 0 17,1 0-1,-18-17 0,18-1-15,-1-17-1,-17-36-15,36-105 16,-19-53 0,-17 70-1,0-18 1,0-122 0,18 52-1,-18 53 1,0-18-1,0-70 17,0 194-17,0-54 1,0 19 0,0-1-1,0-70 1,0 71-1,0 35 1,0-18 0,-18-18-1,-17-34 1,17 17 0,1 17-1,-1 1 1,-17-54-1,35 89 1,-36-18 15,19 18-15,-1-18 0,-35-88-1,53 88 1,-35-17-1,17 17 1,-17-53 0,17 53-1,-17 18 1,17-35 0,-17 17-1,18 35 1,-1-17-16,0 0 15,18 17 1,0 19 0,0-37 15,0 36-15,0 1-1,0 16 1,0 1-1,0 17-15,0-17 16,0 17 0,0-52-1,0 17 1,0-18 0,0 36-1,0 17 1,0 1-1,-17 17 110,-1 0-125,0 0 16,1 0 0,-1 0-16,0 0 15,-17 0-15,-18 0 16,18 0 0,-36 17-1,1 1 1,-54-18-1,36 35 1,-35-35 0,17 36 15,-35-19-15,53-17-1,35 0 1,35 0-1,-35 0 1,18 0 0,0 0 15,17 18-15,-35-18-1,18 0 1,-18 18-1,18-18 1,17 0 0,-17 0 15,17 0 94,0 0-109,1 0-16,-1 0 31,0 0-16</inkml:trace>
  <inkml:trace contextRef="#ctx0" brushRef="#br0" timeOffset="15845.53">14111 6421 0,'0'70'187,"0"1"-187,0-54 16,18 54-16,-18-18 16,0-18-16,17 71 15,19 141 17,-36-177-32,35 213 31,-35-142-16,18-35 17,-1-1-17,-17 54 1,18-71 0,-18 36-1,17-54 1,-17 19-1,36 105 1,-19-124 0,-17 18-1,0 18 1,36 18 0,-36-36-1,0 0 1,0-53-1,0 1 17,0-19-32,0 1 15,0-1 1,0 1 0,0 0-1</inkml:trace>
  <inkml:trace contextRef="#ctx0" brushRef="#br0" timeOffset="23769.79">13952 10813 0,'18'35'156,"0"35"-156,-18 1 16,17 0-16,1-36 0,-18 35 16,18 72-1,-1 140 16,36 123 1,-53-246-17,18-18 1,-18-17 0,0 70 15,0-35-16,35 17 1,-35-70 0,0 35-1,0-88 1,0-18 0,0 0-1,0 36 1,0-36-16,0 36 15,0-18 1,0-18 0,0 0-1,0-17 17,0-1-17,0 1 1</inkml:trace>
  <inkml:trace contextRef="#ctx0" brushRef="#br0" timeOffset="28482.1">19861 11254 0,'18'0'0,"0"0"32,-1 0-17,1 0 1,0 0-1,-1 0 1,18 0 15,18 0 1,0 0-17,-17 0 1,-1-18-1,0 18 1,18 0 0,18 0-1,-18 0 1,17 0 0,-17 0-1,-18 0 1,1 0-1,-1 0 1,0 0 0,-17 0-1,17 0 1,-17 0 15,-1 0 32</inkml:trace>
  <inkml:trace contextRef="#ctx0" brushRef="#br0" timeOffset="33112.5">19703 6050 0,'17'0'172,"1"0"-156,0 0 0,-1 0-1,1 0 1,-1 18-16,19-18 15,-19 0-15,89 35 32,35-17-1,-105-18-31,69 0 31,-16 35 0,-36-35 1,-18 0-17,-18 0 1,1 0 0,0 0-1,-1 0 1,1 0-1,0 0 1,-1 0 0,1 0 31,0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44:26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5556 5098 0,'18'0'0,"17"0"16,-17 0-16,17-18 16,36 18-16,-1-18 0,107 1 31,-89-1-31,-18 18 0,19-18 15,-1 1-15,229 17 32,36 0-1,-71-18 0,-247 18-31,107 0 31,-89 0-15,35 0 0,18 0-1,52 0 1,-70 0 0,-17 0 15,-18 0-16,18 0 1,-19 0 0,-16 0-1,-1 0 1,0 0 0,-17 0-1,17 0 1,-17 0 15</inkml:trace>
  <inkml:trace contextRef="#ctx0" brushRef="#br0" timeOffset="9093.01">12682 5151 0,'0'17'171,"0"18"-155,0-17-16,0 17 16,0 1-16,0-1 15,0 0-15,0 18 16,0-18-16,0 36 16,0-18-16,0 35 15,0-35-15,0 70 16,0-52-16,0 105 31,0 18 16,0 71-16,0-142-15,0-17-1,18-17 1,-18-54-16,0 71 16,0-36-1,0 18 1,0 36 0,0 52-1,35-35 1,-35 18-1,0-35 1,0 34 15,0-34-15,0-36 0,0 18-1,0 0 1,18 70-1,-18-70 1,0 0 0,0-36-1,18 71 1,-18-35 0,17-18-1,-17 1 1,0-19-1,0 1 17,0-18-32,0 0 31,0-18-15,0 0-1,0-17 1,0-1-1,0 1 1,0 0 0,0-1 31</inkml:trace>
  <inkml:trace contextRef="#ctx0" brushRef="#br0" timeOffset="37493.31">16686 7320 0,'18'0'266,"17"0"-250,-17 0-1,17 0-15,-17-18 16,17 18 0,-17 0-1,17 0-15,-17 0 16,-1 0-16,1 0 15,35 0 1,0 0 15,35 0 1,-70 0-17,17 0 1,0 0-1,-17 0 1,17 0 0,-17 0 15,-1 0-15,1 0 62,0 0-47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45:26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4921 12806 0,'0'-18'47,"18"18"-31,17 0-16,18-17 15,0 17-15,70-36 16,318-17 15,-158 18 0,52 35 16,-212 0-31,-17 0 0,18 0-1,-36 0 1,-53 0-16,53 0 15,-35-18 1,53 18 0,-18 0-1,71 0 1,-36 0 0,1 0-1,-1 0 1,-34 0 15,34 0-15,-35 0-1,-17 0 1,17 0 0,35 0-1,-52 0 1,0 0-1,34 0 1,-34 0 0,35 0-1,-53 0 1,0 0 0,0 0-1,35 0 16,-35 0-15,17 0 0,-17 18-1,0 0 1,53-18 0,-18 17-1,0-17 1,-17 18-1,17 0 1,-35-1 0,17-17-1,-17 0 1,-17 0 0,-19 18-1,19-18-15,-19 0 16,36 0-1,-53 18 17,53-18-17,-18 0 1,1 0 0,-1 17-1,18-17 1,-36 0-1,1 0 1,0 0 0,-1 0-1,1 0 1,0 0 0,-1 0-1,1 0 157,0 0-78</inkml:trace>
  <inkml:trace contextRef="#ctx0" brushRef="#br0" timeOffset="7752.95">7655 14093 0,'18'0'78,"0"0"-46,-1-17-17,71-18 17,-17 17-17,-1 0 1,36 18-1,-88 0-15,88 0 16,-18 0 0,-17 0-1,-1 0 17,1 0-17,-18 0 1,-36 0-1,1 0 1,-1 0 0,1 0-1,0 0 17,-1 0 30</inkml:trace>
  <inkml:trace contextRef="#ctx0" brushRef="#br0" timeOffset="12059.18">9437 14323 0,'17'0'156,"1"-18"-156,0 18 16,-1 0 0,1-18-1,0 18-15,-1-17 16,1 17-16,0 0 15,-1 0-15,18 0 16,18 0 0,53 0 15,-18 0 0,-70 0-31,17 0 16,1 0-1,-19 0 1,1 0 0,0 0-1</inkml:trace>
  <inkml:trace contextRef="#ctx0" brushRef="#br0" timeOffset="19154.16">15752 4004 0,'0'18'16,"0"-1"15,0 1-15,0 0-1,0 52 1,0-52-16,-18 88 31,18-71-31,0 88 31,0-34 1,0 16-1,0-69 0,0-19-15,0 1-1,0 0 1</inkml:trace>
  <inkml:trace contextRef="#ctx0" brushRef="#br0" timeOffset="34842.5">15275 6156 0</inkml:trace>
  <inkml:trace contextRef="#ctx0" brushRef="#br0" timeOffset="35787.33">15275 6156 0,'18'0'140,"0"0"-140,17 0 16,-18 0-16,19 0 15,-1 0-15,-17 0 16,17 0-16,-17 0 16,17 0-1,-18 0 1,1 0 0,0 0 15</inkml:trace>
  <inkml:trace contextRef="#ctx0" brushRef="#br0" timeOffset="38753.25">15628 5733 0,'0'17'235,"0"1"-157,0 0-31,0-1 312,0 1-328,0-1-15,0 1 31,0 0-16</inkml:trace>
  <inkml:trace contextRef="#ctx0" brushRef="#br0" timeOffset="46791.8">21114 6032 0,'0'18'156,"0"0"-140,0-1 0,0 1-1,0 0 1,0-1-1,0 1 1,0 0 62,0-1-31</inkml:trace>
  <inkml:trace contextRef="#ctx0" brushRef="#br0" timeOffset="48312.34">21026 4322 0</inkml:trace>
  <inkml:trace contextRef="#ctx0" brushRef="#br0" timeOffset="49780.39">21026 4304 0,'-18'0'32,"18"-18"-32,-18 18 15,1 0 1,-1 0-1,0 0 17,54 0 202,-19 0-218,19 0-1,-19 0 1,18 0-16,-17 0 16,17 0-16,-17 0 31,0 0-16,-1 0 1,1 0 0,0 0-1,-1 0 63</inkml:trace>
  <inkml:trace contextRef="#ctx0" brushRef="#br0" timeOffset="59280.25">14870 4445 0,'0'18'172,"0"-1"-172,0 19 16,0-19-1,-18-17-15,0 35 16,18 1-16,-17-36 15,17 17-15,0 19 16,-18-36-16,0 17 16,18 19-16,-17-36 15,-19 35 17,-34-35-1,52 17-16,-17-17 1,17 0 15,1 0-15,-1 0 0,0 0-1,1-17 1,17-1-1,-35-17 1,17 17 0,0 18-1,1-35 1,-1 0 0,18 17-16,0-17 15,-18 0 1,18-18-1,0-18 1,0 18 15,0 18-15,18 0 0,-18-1-1,18 1 1,-1 17-1,1 1 1,0-36 0,-1 18-1,1-1 1,-1 19 0,1-1-1,0 0 1,-1 18 15,1-17-31,17 17 16,1 0 15,16 0-15,-16 0-1,-1 0 1,0 0-1,-17 17 1,17 1 0,18 17-1,-18-35 1,1 18 0,-1 17-1,18-35 1,-35 0-1,-1 0 17,1 0-1,-1 0-31</inkml:trace>
  <inkml:trace contextRef="#ctx0" brushRef="#br0" timeOffset="77311.82">14411 13441 0,'35'0'250,"-17"0"-234,17 0-16,0 0 16,-17 0-16,17 0 15,-17 0-15,17 0 16,1 0-16,-1 0 16,-18 0-16,19 0 15,-1 0 1,-17 0-16,17 0 15,88 0 17,-34 0-1,-72 0-15,19 0-1,-19 0 1,1 0-1,-1 0 1,1 0 0,17 0-1,-17 0 1,17 0 0,-17 0-1,0 0 1,-1 0-1,1 0 1,-1 0 0,1 0-1,17 0 1,1 0 0,-19 0-1,36 0 1,-18 0-1,1 0 1,-1 0 15,0 0-15,18 0 0,0 0-1,0 0 1,-18 0-1,18 0 1,-35 0 0,0 0-1,17 0 1,-18 0 0,1 0-1,17 0 16,-17 0-15,0 0 31,-1 0-31,1 0 30,0 0-30,-1 0 0,1 0 62,-1 0-16,1 0 110,0 0-141,-1 0-15</inkml:trace>
  <inkml:trace contextRef="#ctx0" brushRef="#br0" timeOffset="82667.92">16898 13035 0,'0'-18'156,"18"1"-140,-18-1-16,17 18 15,-17-17-15,36-1 32,-1-35 15,-17 35-32,-1 1-15,1-1 31,-1-17-15,1 17 0,17-17-1,18-18 1,-17 35 0,-1-35-1,-18 36 1,19-18-1,-36 17 1,53 0 0,-36-17-1,19 0 1,-1-1 15,-35 19-15,35-1-1,0 0 1,-17 1-16,17-1 16,1 1-1,-1-1 1,-17-17 0,-1 17-1,18 0 1,1-17-1,-19 17 1,19-17 0,-19 35 15,1-17-15,0-19-1,-1 36 1,1-35-1,-1 35 1,1-35 0,0 17-1,-1 18 1,1-35 0,0 17-1,17 1 1,-17-1-1,17-17 1,-18 17 0,1 0-1,17 1 17,1-1-17,-19-17 1,1 35-1,0-18 1,-1 0 0,1 18 15,0-17 31,17-18-30,-18 17-17,-17 0-15,36 1 32,-36-1-17</inkml:trace>
  <inkml:trace contextRef="#ctx0" brushRef="#br0" timeOffset="93433.7">18609 15787 0,'18'0'93,"-1"0"-93,-17-18 0,18 18 16,0 0-16,17 0 31,88-17 1,18-1-1,1 18 0,-107 0-31,53 0 16,0 0-1,0 0 1,1 0 0,52 0-1,-35 0 1,-1 0-1,-34 0 17,35 0-17,-36 0 1,19 0 0,-1 0-1,18-18 1,70 18-1,-88-17 1,18-1 0,17 18-1,1 0 1,-54 0 0,-17-18-1,36 18 1,-1 0 15,35 0-15,-52 0-1,-1 0 1,-17 0 0,35-17-1,-52 17 1,-1 0-1,-17 0 1,35 0 0,-36 0-1,1 0 1,-1 0 0,1 0-1,0 0 1</inkml:trace>
  <inkml:trace contextRef="#ctx0" brushRef="#br0" timeOffset="102986.46">16122 15875 0,'-18'0'344,"1"0"-329,-1 18 1,0-1 0,1-17-16,-1 0 15,0 0 1,1 0-16,-1 0 15,1 0 1,-1 0-16,-35 0 31,0 18 16,18-18-31,17 0-16,-17 0 15,17 0 1,-17 0 0,0 35 15,17-35-15,0 0-1,1 0 1,-1 0-1,0 18 1,1-18 0,-1 0-1,1 0 17,-1 0-17,0 17 1,18 1-1,-35-18 1,0 18 0,-1-18-1,1 35 1,18-35 0,-19 0-1,1 0 1,17 0-1,1 0 1,-19 0 0,19 18-1,-18-18 1,17 17 0,-17 1-1,-1-18 1,1 0-1,17 0 1,1 18 0,-1-18-1,0 17 1,-34-17 0,34 18-1,0-1 1,1-17-1,-19 0 1,-17 18 0,18-18 15,0 0 0,17 0-15,1 18-16,-54-1 15,18 1 1,-17 0 0,17-18-1,17 0 1,1 0 0,17 0-1,1 0 1,-1 0 15,1 17 0,-1-17-15,0 0-16,-17 18 16,-18-18-1,-17 18 1,17-1-1,35-17 1,-53 18 0,36-18-1,18 0 1,-1 0 0,-35 18-1,0-1 1,0 1-1,0-1 1,-17-17 0,34 0 15,19 0-31,-1 0 16,0 0 15,1 0 31,-1 0-46,1 18 0,-19 0-16,1-1 15,0-17 1,-1 0-1,19 0 1,-18 0 0,17 0-1</inkml:trace>
  <inkml:trace contextRef="#ctx0" brushRef="#br0" timeOffset="110808.55">16510 15699 0,'35'-36'172,"1"1"-157,-19 17-15,18-17 16,1 0-16,-19 0 15,19 17-15,-19-17 16,19-1-16,-1 1 16,0 0-16,-17 17 15,-1-17-15,19 0 16,17-18 0,35-35 15,-35-1 0,35 19 0,-53 34-15,-17 19 0,-1-1-1,-17 1 1,36-1-1,-19 0-15,19-17 16,17 0 0,-18-18-1,18 18 1,0 17 0,-53 0-1,35 18 1,-17-35-1,52 0 1,-52-18 0,35 35-1,-18-52 1,0 52 0,1 0-1,-36-17 1,35 17 15,-18 18-15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48:47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4692 0,'-18'0'16,"36"0"-16,-36-18 0,-17 1 0,17 17 15,18-18 1,-35 18-16,35-18 15,-17 1-15,-1-1 32,0 18-32,-105-18 47,52 18-47,-17 0 15,0 18 1,-18 17 15,53 1-15,-17-1-1,-1 53 1,-88 71 0,53-53-1,1 17 1,-1 1-1,53-19 1,-18 1 0,36-53-16,-18 88 15,0 0 1,35 18 0,1-18-1,17 36 16,17-36-15,36 53 0,0 18-1,71 140 1,-54-211 0,36 18-1,35 0 1,-17-53-1,158 123 1,-88-88 0,-35 18-1,0-18 17,-89-70-32,36-1 0,-36 1 31,36-18-31,-53-18 31,159 18 219,0 17-234,-1 1-16,1-36 15,0 71-15,52-35 16,459 193 0,-370-158-1,18 17 1,34-52-1,-34-18 1,158-35 0,-141-54-1,-53 36 1,-88-35 0,-71 17-1,-105 1 1,105-36-1,36-35 1,105-18 0,-87 18-1,105-71 1,-106 18 0,53 0-1,-17-53 1,17-53-1,124-353 1,-247 230 0,17-54-1,-70-34 1,-18-1 0,-88 283-1,0-36 1,-18 18 15,-17 0-15,-35-35-1,-1 123 1,0 18 0,19-18-1,-178-88 1,19 70-1,-1 1 1,36 35 0,-54-18-1,107 35-15,-107-35 16,-52 0 0,53 18-1,0 18 1,-195-18 15,107 17-15,17 18-1,53 18 1,-88-1 0,35 36-1,18-52 1,52 52-1,19 0 1,-124 0 0,123 0-1,-53 17 1,18-17 0,-17 18 15,17-1-31,0 36 15,0 0 17,0-17-17,-70 52 1,123-53 0,-18 36-1,-35 70 1,-123 70-1,158-87 1,18-1 0,17-52-1,54-18 1,0 0 0,87-18-1,19-35 16,-1 18 16,0-18-31,18 17 0</inkml:trace>
  <inkml:trace contextRef="#ctx0" brushRef="#br0" timeOffset="3964.31">14781 3757 0,'-53'18'62,"-35"17"-46,-18 53-16,18-53 15,-18 54-15,-70 34 16,-141 71 31,264-159-47,-124 89 31,18-1 0,18 36-15,53-53 0,0 0-1,17 17 1,18 18 0,-17 71 15,17-71-31,18 0 31,17-17-15,0 193-1,36-140 1,17 17 0,1-18-1,-1 18 1,88 106-1,-52-124 1,52 36 0,1-18-1,123 71 1,-53-89 0,-18-17-1,-17-1 1,159 89 15,-72-53-15,19 0-1,-53-35 1,-54-53 0,-52-35-1,35-71 235,18 35-250,35-35 16,18 18-16,35-18 15,-18 0-15,-35 0 16,18 0-16,-36 0 16,53 0-16,18 0 0,-17 0 15,158-36 1,-265 36-16,318 0 31,71-35 0,-71-71 16,-265 0-31,-35 18 0,-17-18-1,17-52 1,-53 69-1,71-69 1,0-54 0,-36 36-1,18-18 1,-106 105 0,1 54-1,-19 0 1,19 17 15,-1-88 282,0-17-298,-17 35-15,-1-18 16,36-141-1,-53 123-15,0-52 16,0-53 0,0 35-1,-35 0 1,-36-18 0,36 88-1,18 19 1,-54-36-1,0 17 17,-87-70-17,70 53 1,-1 17 0,1 19-1,-53-36 1,-18-18-1,1 35 1,-19-17 0,-70 0-1,71 35 1,17 36 0,0-1-1,-52-17 1,-107 17 15,124 18-31,-18 1 31,18 34-15,-158-53 0,105 18-1,35 71 1,36-18-1,-36 18 1,-88 35 0,88 0-1,-17-1 1,70 1 0,-17 0-1,-18-17 1,70-1-1,54-18 1,17-17 15,35 36-15</inkml:trace>
  <inkml:trace contextRef="#ctx0" brushRef="#br0" timeOffset="10833.44">1976 10001 0,'-71'0'0,"36"0"0,-18 0 16,18 18-16,-18 0 0,17-18 15,-17 35-15,0 0 16,-17 0-16,17 1 16,-18-1-16,36-17 15,-35 17-15,17 0 16,-71 53-1,-123 195 17,-17 210-1,193-351-15,36 16-1,-18 19 1,35-19-1,1-69-15,-19 122 16,36 1 0,36-18-1,-1 18 17,71 176-17,-18-159 1,0-53-1,36-35 1,-19 1 0,142 87-1,-35 0 1,106 18 0,123 53-1,70 18 1,-140-177-1,-1 17 1,0 19 0,-52-71-1,123 52 17,-247-87-17,-71-36 1,89-35 203,141 0-204,194 0-15,-195 0 16,336 0-1,124-35 1,-195-18 0,71 0-1,-335-35-15,176-53 16,-71-18 0,19-123-1,-107 17 1,53-140-1,-105-36 1,-71-53 0,-71 123-1,-52 1 1,-36-71 15,-88 229-15,0 89-1,-35-1 1,-36 18 0,36 36-16,-36-89 15,-52 18 1,-36-53 0,-141-106-1,36 106 1,34 35-1,19 53 1,17 36 0,-159-54 15,71 54-31,-53-1 31,52 36-15,-17-18-1,-299-35 1,246 17 0,18 36-1,-124-53 1,-158-36 0,299 54-1,-34-1 1,16 36-1,19-35 1,-18 17 0,105 0 15,54 53-31,-36 0 31,-52 0-15,70 35-1,35 0 1,-53 1 0,18-1-1,-123 0 1,88 36 0,-18-18-1,0 35 1,-18 18-1,124-54 1,17-16 0,1 34-1,-53 36 1,-18 0 15,105-53-15,54-35-1,0-1 1</inkml:trace>
  <inkml:trace contextRef="#ctx0" brushRef="#br0" timeOffset="25922.43">14446 16422 0,'18'-18'63,"0"18"-63,-1-17 15,18 17-15,-17-18 16,35 0-16,70 1 16,336-1 31,17 18-16,-35 0 0,-317 0-31,176 0 16,52 0-1,-34 0 1,-36 0 0,106-18-1,-88 1 1,-71 17-1,18 0 1,-70 0 0,105-53 15,-18 35-15,-17 0-1,0 18 1,-106 0-1,89 0 1,-54-17 0,36-1-1,0 1 1,105-1 0,-158-17-1,17 35 1,36 0-1,35 0 1,-88 0 0,-36 0 15,0 0-15,-34-18-1,-1 0 1,-35 18-1,-18 0 1,18 0 0,0-17-1,-18-1-15,18 0 16,35 1 0,-17-1-1,-18 18 1,0 0-1,-18 0 1,0 0 31,-17 0-31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51:09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4480 3334 0,'18'-18'47,"0"18"-32,17 0-15,0 0 16,0-18-16,36 18 15,17-17-15,159 17 16,265 0 15,123-18 16,-318 18-31,-70-53-1,-71 53 1,-105 0-16,158 0 16,71-35-1,35 35 1,-35-53 0,-35 35-1,211 1 1,-106-1-1,-70 18 1,-18 0 0,265-35 15,-194 17-31,-53 1 31,35-36-15,-17 35-1,140 0 1,-229 18 0,36 0-1,70 0 1,177-17 0,-318 17-1,-71 0 1,36 0-1,35 0 1,-123 0 0,352 53-16,-176-36 15,-124 19 1,-52-19 15,-53-17-15</inkml:trace>
  <inkml:trace contextRef="#ctx0" brushRef="#br0" timeOffset="1245.65">14482 2487 0,'17'0'0,"1"0"16,-18 18-1,35-18-15,-35 17 16,18-17-16,17 36 16,-17-19-16,35 1 15,-1 0-15,19 17 16,-18-18-16,-18 1 16,71 53-1,35-1 16,-53-17 1,-35-35-17,-17-1 1,-19 1 0,18 0-1,-17 17 1,17-35-1,-17 0 1,0 0 0,-18 35-1,35-17 1,-35 0 15,0-1-15,-18 1-1,18-1 1,-17 1 0,-1 17-1,-17-17-15,17 0 16,-52 17 0,34-17-1,19-1 1,-1-17-1,0 0 17</inkml:trace>
  <inkml:trace contextRef="#ctx0" brushRef="#br0" timeOffset="11934.84">24747 3545 0,'-35'0'0,"0"0"0,17 0 16,1 0-1,-1 0-15,0 0 16,-17 0 0,17 0-1,1 0 1,-1 0-16,0 0 15,-70 18 32,18 17-15,-54 1-1,107-19-31,-54 36 15,18 0 1,-17 0 0,17 0-1,-18 0 1,53 0 0,-52 17-1,35-17 1,-1 18-1,-34 17 17,34-17-17,1 17 1,-18-18 0,0 18-1,36-35 1,-19 0-1,19 18 1,-1-18 0,-17 70-1,35-70 1,0 0 0,0 35-1,0 0 1,0-35-1,0 0 1,18 0 15,17 18-15,-18-1 0,-17-17-1,36-17 1,-19 16-1,36 1 1,-17-35 0,-1 35-1,0-18 1,18 0 0,-35-17-16,52 35 15,-17 0 1,35-18-1,-17 18 1,52 0 15,-52-35-15,-18-18 0,0 0-1,17 0 1,1 0-1,-18 0 1,17 0 0,-17 0-1,35-18 1,-17-17 0,17-36-1,-17 18 1,-18-35-1,52-35 1,-52 34 0,18-16 15,0-19-15,-1-88-1,-17 71 1,0 0-1,-35 18 1,-1 35 0,18-71-1,-35 88 1,0-17 0,0 0-1,0-36 1,0 71-1,-17-52 1,-1 52 15,1-35-15,-1 52-16,18-70 16,-35 54-1,17-1 1,0-18-1,-17 0 1,17 36 0,-34 0-1,16 0 1,-34-1 0,17 19-1,-35-1 1,35 0-1,0 1 1,-35 17 15,35 0-15,0 0 0,17 0-1,19 0 1,-18 0-1</inkml:trace>
  <inkml:trace contextRef="#ctx0" brushRef="#br0" timeOffset="18320.34">24694 4727 0,'0'18'47,"0"-1"-32,0 1 1,0 0-1,0-1 1,0 19 0,18-36-16,0 53 15,-18-36 1,0 36 0,0 0-1,0 18 1,0 34-1,0-52 1,0 0 0,0-17-1,0-1 1,0-18 15,0 1-15,0 0-1,0-1 1,0 1 0,0 17-1,0-17 17</inkml:trace>
  <inkml:trace contextRef="#ctx0" brushRef="#br0" timeOffset="31397.73">5098 9701 0,'17'0'203,"1"0"-203,35 0 15,-18 0-15,-17 0 16,17 0-16,-17 0 16,52 0-1,-52 0 1,17 0 0,0 0 15,-17 0 16,0 0 46,-1 0 17</inkml:trace>
  <inkml:trace contextRef="#ctx0" brushRef="#br0" timeOffset="33517.47">10107 9860 0,'35'0'78,"36"-18"-62,-1-17-16,19 18 16,52-19-1,-71 19-15,107-1 32,-71 0-1,-18 18 0,-71 0 0,1 0-15,17 0 15</inkml:trace>
  <inkml:trace contextRef="#ctx0" brushRef="#br0" timeOffset="46271.58">8837 13617 0,'-35'0'0,"35"18"15,0-1-15,0 1 0,-18 17 16,18-17-16,-17 53 31,17-36-31,-18 18 16,0 17-16,18 1 15,-35 70 1,17-53-16,-17 159 31,17-53 1,18 0-1,18-106-16,17 36 17,18 17-17,35 71 1,1-107 0,-1 37-1,0-37 1,18 19-1,176 123 1,0-18 0,36-52-1,-89-36 1,142 35 0,-142-70-1,53 0 1,-88-36-1,0-17 17,0 0-17,-35-35 1,70-1 0,53-17-1,106 0 1,-176 0-1,35 0 1,53 0 0,106 0-1,-142 0 1,18 0 0,18-35-1,53 0 1,0-53 15,-177-1-15,36-34-1,-18-36 1,71-52 0,-54 69-1,-52 1 1,-53 35-1,17-52 1,36-142 0,-88 71-1,17 35 1,-53 52 0,36-122-1,-36 158 1,-18 18-1,-17 53 17,0-1-17,0 1 1,0 0 15,-17-159-15,-1 53-1,18 105-15,0 1 16,0 17 0,0 1-1,0-1 1,0-17 0,0 17 30,-17 1 1,-1-1-31,0 0 0,18 1-1,0-1-15,-17 0 31,-4023 1-15,8080-1 0,-4058 0-1,18 1-15,-18-18 16,-17-18 0,17 0-1,1 17 1,-18 19-1,35-19 1,0 19 31,0-1-31,0 1-1,-18 17 1,18-18 46,-18 18-46</inkml:trace>
  <inkml:trace contextRef="#ctx0" brushRef="#br0" timeOffset="49606.37">11395 14587 0,'35'0'125,"18"0"-125,-18 0 15,36 0-15,35 0 31,-36 0 1,-35 0-1,1 0 0</inkml:trace>
  <inkml:trace contextRef="#ctx0" brushRef="#br0" timeOffset="50842.81">12735 14587 0</inkml:trace>
  <inkml:trace contextRef="#ctx0" brushRef="#br0" timeOffset="51891.86">12735 14587 0,'18'0'250,"0"0"-234,-1 0-1,1 0 1,-1 0 15,1 0-31,0 0 16,-1 0 62,1 0 156,0 0-171,-1 0-48,1 0-15,0 0 32,-1 0-1</inkml:trace>
  <inkml:trace contextRef="#ctx0" brushRef="#br0" timeOffset="53099.14">13582 14676 0,'70'0'141,"-17"0"-125,18-18-1,-18 0-15,0 18 0,35-17 16,53-19 31,-123 36-47,105-17 31,-17-1 0,-18 18-15,-35 0 0,18 0-1,-18-18 1,-18 18-1,0 0 1,-17 0 0,-1 0-1</inkml:trace>
  <inkml:trace contextRef="#ctx0" brushRef="#br0" timeOffset="54947.28">13000 15804 0,'35'0'109,"-17"0"-109,17 0 16,-17 0-16,17 0 31,18 0 0,-35 0 1,17 0-1,0 18-16,-17 0 1,35-18 0,0 0-1,-18 17 1,-18-17 0,1 0 15,0 0-16,-1 0 1</inkml:trace>
  <inkml:trace contextRef="#ctx0" brushRef="#br0" timeOffset="56268.41">13917 16069 0,'35'0'47,"-17"-18"-47,35 18 16,0-17-16,0-1 15,0 18-15,0-18 16,17 1-16,89 17 15,264-35 17,-123 35-1,-247 0-15,-18 0 15,-17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52:41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5786 4727 0,'52'0'156,"1"0"-156,-17 0 16,17 0-16,88 0 31,0 0 0,53 0 16,-106 0-31,-35 0-1,17 0 1,-17 0-16,36 0 16,-19 0-1,36 0 1,-35 0 0,-1 0-1,36 0 1,-36 0-1,36 0 1,-53 0 0,88 0-1,-52 0 17,16 0-17,-34 0 1,-18 0-1,35-17 1,-35 17 0,0 0-1,17 0 1,1 0 0,17 0-1,-35 0 1,0 0-1,-18 0 1,18 0 0,-18 0-1,-17 0 17,17 0-17,18 0 1,-17 0-1,34 0 1,-17 0 0,-35 0-1,17 0-15,-17 0 32,17 0-17,-17 0 16,-1 0 48</inkml:trace>
  <inkml:trace contextRef="#ctx0" brushRef="#br0" timeOffset="1887.27">13070 4851 0,'18'0'62,"0"0"-46,-1 0-1,1 0-15,0 0 16,211 0 15,-35 0 1,-88 0-17,-36 0 16,-52 0-31,35 0 16,-35 0 0,-1 0-1,1 0 1,-1 0 0,1 0 15</inkml:trace>
  <inkml:trace contextRef="#ctx0" brushRef="#br0" timeOffset="3296.66">15311 4921 0,'52'0'203,"37"0"-203,-19 0 15,18 0-15,-17 0 16,35 0-16,53 0 16,105 0 15,-140 0 16,-107 0-47,1 0 15,17 0 1,-17 0 15</inkml:trace>
  <inkml:trace contextRef="#ctx0" brushRef="#br0" timeOffset="12612.34">2593 6473 0,'35'0'187,"18"0"-187,0 0 16,0 0-16,17 0 16,-17 0-16,18 0 15,52 0-15,-70 0 16,71 0-16,-71 0 15,35 0-15,18 0 16,17 0 0,124 0 15,-88 18 0,70 0 0,-158-18-15,17 0 0,0 17 15,18-17-15,-35 0-1,17 0 1,-18 0-1,36 0 1,-88 0-16,105 0 16,-17 0-1,35 0 1,36 0 0,34 0-1,-87-17 1,-36 17-1,-35 0 1,53 0 0,0 0 15,-36 0-15,18 0-1,53 0 1,-17 0-1,-36 0 1,-35 0 0,0 0-1,17 0 1,-17 0 0,0 0-1,-35 0 1,17 0-1,36 0 1,-18 0 0,17 0 15,1 0-15,-1-18-1,54 0 1,-54 18-1,-34 0 1,-19 0 0,19 0-1,-1 0 17,-18 0-17,1 0 79</inkml:trace>
  <inkml:trace contextRef="#ctx0" brushRef="#br0" timeOffset="20945.29">4357 7479 0,'70'0'187,"1"0"-171,-36 0-16,18 0 16,18 0-16,87-18 31,72 18 0,-177 0-31,211 0 31,-17 0 1,-141 18-17,17-18 1,-52 0-1,17 0 1,36 0 0,-1 0-1,54 0 1,-19 0 0,-52 0 15,-18 0-16,36 0 1,-54 0 0,36 18-1,0-1 1,-18-17 0,36 0-1,-71 0 1,0 0-1,17 18 1,18-18 0,-35 0-1,-18 0 1,18 0 0,0 0 15,0 0-16,0 0 1,-35 0 0,-1 0-1,1 0 1,17 0 0</inkml:trace>
  <inkml:trace contextRef="#ctx0" brushRef="#br0" timeOffset="50062.5">4145 8326 0,'35'0'141,"36"0"-141,-18 0 16,-18 0-16,36 0 15,17 0 1,-35 0-16,158 0 47,36 0-16,18 0 0,-159 0-15,0 0-1,35 0 1,88 0 0,-70 0-1,17 0 1,1 0 0,34 0-1,-105 0 1,18 0-1,-36 17 1,18-17 15,70 18-15,-88-18 0,18 0-1,0 0 1,35 0-1,-70 0 1,17 0 0,18 17-1,-18-17 1,-35 18-16,35-18 16,35 18-1,-17-18 1,-18 0-1,36 0 17,-36 0-32,-17 0 31,-1 0-15,1 17-1,-18-17-15,17 0 16,36 18-1,0-18 1,35 18 0,-35-18-1,-18 0 1,-17 0 0,17 0-1,-18 0 1,1 0-1,-18 0 1,0 0 0,0 0 15,35 0-15,-53 0-1,18 0 1,0-18-1,0 18 1,17-18 0,-34 18-1,-1 0 1,-17 0 0,17 0-1,-18 0 1,1 0-1,0 0 1</inkml:trace>
  <inkml:trace contextRef="#ctx0" brushRef="#br0" timeOffset="55061.86">4339 9472 0,'35'0'140,"71"0"-140,-18 0 16,18 0-16,0 0 16,0 0-16,-18 0 15,-35 0-15,247 0 32,-35 18-1,-71-18-16,-53 0 1,-53 0 0,18 0-1,17 0 1,71 0 15,-88 0-15,35 0-1,-17 0 1,87 0 0,-105 0-1,-18 0 1,36 0 0,-18 17-1,70 1 1,-35-18-1,-17 18 1,17-18 0,17 0 15,-34 17-31,-36-17 31,36 0-15,17 18-1,106-18 1,-106 18 0,-18-18-1,-70 0 1,141 0 0,-88 0-1,-18 0 1,53 0-1,-17 0 1,70 0 0,-88 17-1,-18-17 1,18 0 15,52 18-15,-34-18-1,-1 0 1,18 0 0,-52 0-1,52 0 1,-35-18 0,-18 18-1,-18 0 1,71-35-1,-35 17 1,35 1 0,18-19-1,-35 1 17,17 0-17,-88 35 1,-18 0-1,18-18 1,-18 18 0,-17 0 15,17 0-15</inkml:trace>
  <inkml:trace contextRef="#ctx0" brushRef="#br0" timeOffset="106807.86">4357 10601 0,'0'-18'47,"17"1"-31,19 17-16,34 0 15,107-18 1,546-17 15,282-18 1,-670 18-17,-17 35 1,-54 0-1,-52 0 1,-88 0 0,87 0-16,54 0 31,-18 0-15,17 0-1,-17 0 1,-70 0-1,17 0 1,-18 0 0,36 0-1,-89 0 1,-17 0 0,-35 0-1,17 0 1,-18 0-1,1 0 1,0 17 0,-1-17 15,-17 0-15,-18 18-16,1-18 15,87 0 298,18 0-313,-17 0 15,211 0 1,247-18 0,-282 1-1,-18-19 1,18 19-1,17 17 1,-158 0 0,106 0-16,-89 0 31,-17 0-15,0 0-1,105 0 1,-70 0-1,-17 0 1,-19 0 0,1 0-1,-71 0 1,53 0 0,-35 0-1,0 0 1,106 17-1,-89 1 1,-17-18 0,0 0 15,17 0-15,-70 0-1,35 0 1,-35 0-1,0 0 1,18 18 0,-36-1-1,0-17 1,1 0 0,-1 0-1,-17 0 1,17 0 15,-18 0 0,1 0-15,0 0 0,-1 0-1,1 0 1,0 0-1,-1 0 1,1 0 0</inkml:trace>
  <inkml:trace contextRef="#ctx0" brushRef="#br0" timeOffset="111784.01">4004 11289 0,'53'0'141,"-18"18"-125,36-18-16,17 0 15,18 17-15,35-17 31,-71 0-31,248 0 32,35 0-1,-18 0 0,-212 0-15,-34 0-1,-1 0 1,88 0 0,-70 0-1,-18 0 1,-35 0 15,-18 0-15,71 0 343,71 0-359,-54 0 16,1 18-16,-36-18 15,0 0-15,53 0 16,159 0 15,-230 0-31,318 0 47,-88 0-16,-53 0-15,-70 0 0,17 0-1,17 0 1,36 0 0,-70 0-1,-1 0 1,71 0-1,-18 0 1,54 0 0,-125 0-1,-17 0 1,18 0 15,141 35-15,-124-35-1,1 0 1,-54 0 0,-17 0-1,88 0 1,-70 18 0,-1-18-1,1 17 1,17-17-1,-71 0 1,18 0 0,1 0-1,-36 0 1,88 0 15,-71 0-15,1 0-1,35 0 1,35 0 0,-71 0-1,-17 0 1,18 0 0,-54 0-1,1 0 1,17 0-1,-17 0 1,17 0 15</inkml:trace>
  <inkml:trace contextRef="#ctx0" brushRef="#br0" timeOffset="122702.96">4057 12418 0,'35'0'47,"18"0"-47,35 0 15,1 0-15,52-18 16,35 18-16,0 0 16,248 0-1,775 0 17,-493 0-1,-389 0 16,-281 0-32,175 0 267,89-35-267,-35 35-15,52-18 16,-17 1-16,17 17 15,-17 0-15,-70 0 16,-36 0-16,247 0 16,-18 0-1,-123 0 1,-88 0 0,-18 0-1,-89 0 1,-69 0-1,-19 0 1,124 0 328,318-18-329,-318 18 1,0 0-16,18 0 16,17-35-16,-35 35 15,18 0-15,-18 0 16,-17 0-16,-36 0 16,18-18-16,70 18 15,-52 0-15,387-18 31,-70 18 1,88-35 15,-352 17-32,17 18 1,-35 0-1,35 0 1,-71 0 0,18 0-1,-17 0 1,17 0 0,53 0-1,-53 18 1,-53 0-1,0-1 1,36 1 15,-18-18-15,17 0 0,18 35-1,-17-35 1,52 36-1,-70-1 1,17-18 0,-52 1-1,17 17 1,-35-35 0,18 0-1,-36 0 1,0 0-1,18 0 1,-18 0 15,18 0-15,18 18 0,-1-18-1,-34 0 1,-19 0-1,19 0 17,-19 0-17</inkml:trace>
  <inkml:trace contextRef="#ctx0" brushRef="#br0" timeOffset="125011.59">17780 11060 0,'-18'17'0,"-17"36"16,17-53-1,1 35-15,-1-17 0,1 0 16,-1 17-16,0-17 15,18-1-15,-17 36 16,-19 18 31,19-36-47,-36 141 31,53-87-15,0-19-1,0 54 1,0 17 0,0-71-1,0-17 1,0-18 0,17 1-1,19 52 1,-19-53-1,19 36 1,-1-54 0,35 36 15,1 0-15,17-17-1,0 16 1,-17-34-1,-36 0-15,53-1 16,18 1 0,0 0-1,53-18 1,88 0 0,-106-36-1,-18 1 1,1-35-1,-18-1 1,-1-35 15,1-17-15,0-36 0,-35-17-1,-18-71 1,-18 105-1,-35 19 1,0 35 0,-18 0-1,1-18 1,-36 0 0,0 18-1,18 35 1,-71-35-1,35 35 1,-52-18 15,-1 18-15,1 36 0,-107-19-1,89 36 1,18 0-1,-18 0 1,-53 18 0,88 0-1,53-1 1,18-17 0,17 18-1,0-18-15,18 18 63,0-1-63,-35 107 31</inkml:trace>
  <inkml:trace contextRef="#ctx0" brushRef="#br0" timeOffset="126322.59">14358 12753 0,'18'0'31,"-1"-18"-31,1 18 15,-18-17 1,35 17-16,-17-18 16,52 0-16,36 1 15,176-19 32,-211 36-47,158-17 31,-140-1-15,-1 18 0,35-17-1,-17-1 1,-18 18 0,18-18-1,-53 18 1,-18 0-1,-17 0 1,0 0 0,-1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06:58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19826 4639 0,'18'0'219,"35"0"-204,-18-18-15,18 1 16,0 17-16,0 0 15,0 0-15,0 0 16,-18 0-16,18 0 16,0 0-16,0 0 0,-36 0 15,107 0 1,17 0 15,-18 0 16,-70 0-47,141 0 31,-106 0-15,-17 17 0,52-17-1,-52 0 1,17 0-1,-35 0 1,0 0 0,35 0-1,-35 0 1,0 0 0,18 0-1,34 0 16,19 0-15,-71 0 0,0 0-1,-18 0 1,36 0 0,-19 0-1,1 0 1,-17 0-1,17 0 1,-1 0 0,-34 0-1,0 0 1,-1 0 0,1 0-1,17 0 16,-17 0 1,17 0-17,-17 0 1,0 0 0,-1 0-1,1 0 1,-1 0-1,1 0 17</inkml:trace>
  <inkml:trace contextRef="#ctx0" brushRef="#br0" timeOffset="5852.31">2963 4992 0,'36'0'125,"34"0"-125,-17 0 15,18 0-15,-1 0 16,36 17-1,106-17 17,-54 18-1,-105-18-15,-35 0 15,0 0-16</inkml:trace>
  <inkml:trace contextRef="#ctx0" brushRef="#br0" timeOffset="7217.98">4322 5062 0,'35'0'110,"0"0"-110,18 0 15,0 0-15,-18 0 16,124 0-1,53 0 17,-18 0 15,-36 0-16,-87 0-16,17 0 1,-17 0-16,17 0 16,18 18-1,-18 0 1,18-18 0,-18 17-1,-35-17 1,0 0-1,-18 0 1,0 0 15,18 0-15,-17 0 0,-1 0-1,-18 0 1,1 0-1,17 0 1</inkml:trace>
  <inkml:trace contextRef="#ctx0" brushRef="#br0" timeOffset="14218.44">2981 6121 0,'35'0'156,"-17"0"-140,17 0-16,-17 0 0,52 0 15,19 0 1,246 17 15,-124-17 1,-17 0 14,-141 0-30,18 0 0,-18 0-1,-36 0-15,54 18 16,-18-18 0,0 0-1,0 0 1,0 0-1,35 0 1,-18 0 0,-17 0-1,0 0 1,0 0 15,35 0-15,-52 0-1,17 0 1,-36 0 0,18 0-1,-17 0 1,17 0 0,1 0-1,-1 0 1,0 0-1,-17 0 1,-1 0 0,1 0-1,0 0 1,-1 0 15,1 0-15,0 0-1,-1 0 1</inkml:trace>
  <inkml:trace contextRef="#ctx0" brushRef="#br0" timeOffset="16295.95">6174 6174 0,'17'0'265,"19"0"-265,-19 0 16,107 0 0,-71-18-16,-1 18 0,1 0 15,0 0-15,18 0 16,-18 0-16,17 0 15,1 0-15,-18 0 16,70 0 0,89-18 15,-71 18 0,-70 0-31,-1 0 16,36 0-1,0-17 1,0 17 0,52-18-1,-69 18 1,-19 0 0,18-18-1,-35 18 16,35-17-15,-35 17 0,0 0-1,0-18 1,53 18 0,-35 0-1,-1-18 1,-17 18-1,-18 0 1,18 0 0,0 0-1,-35 0 1,-1 0 0,19 0 15,-1 0 0,-17 0-15,-1 0-1,1 0-15,0 0 16</inkml:trace>
  <inkml:trace contextRef="#ctx0" brushRef="#br0" timeOffset="27481">7567 6967 0,'18'0'94,"-1"0"-79,1 0-15,0 0 16,17 0 0,18 0-1,-36 0-15,36 0 16,18 0 0,-1 0-1,-17 0 1,36 0-1,-36 0 1,-1 0 0,19 0 15,-18 0-15,-18 0-1,0 0 1,-17 0-1,17 0 17,-17 0-17,0 0 1,-1 0 0,1 0-1,17 0 1,-17 0 31</inkml:trace>
  <inkml:trace contextRef="#ctx0" brushRef="#br0" timeOffset="31709.26">11359 7038 0,'0'-18'47,"18"1"-16,0-1-15,-1 0-1,19 18-15,158-17 47,17 17-16,-140 0-15,-18 0-16,17 0 16,-17 0-1,0 0 1,71 0 0,-36 0-1,53-18 1,-35 0-1,-36 18 1,1 0 0,-1 0-1,19 0 1,-54 0 15,0 0-15,0 0-1,-17 0 1,17 0 0,-17 0-1,17 0 17</inkml:trace>
  <inkml:trace contextRef="#ctx0" brushRef="#br0" timeOffset="36183.01">6385 7902 0,'36'0'187,"16"0"-187,19-17 16,0 17-16,-19 0 15,19 0-15,0 0 16,-1 0-16,-35 0 16,18 0-16,18 0 15,-53 0-15,52 0 16,1 0-1,-36 0-15,71 0 32,17 0-1,18 0 16,-88 0-32,0 0 1,-18 0 0,1 0-1,-19 0 17,-4038 0-17,8078 0 1</inkml:trace>
  <inkml:trace contextRef="#ctx0" brushRef="#br0" timeOffset="44442.08">6032 8802 0,'18'0'297,"17"0"-281,1 0-1,-19 0-15,19 0 16,-1 0-16,-17 0 15,17 0-15,-18 0 16,54 0 0,-36 0-1,18 0 17,0 0-1,0 0 0,-18 0 0,-17 0-15,0 0-16,-1 0 31,18 0-15,-17 0-1,17 0 1,1 0 0,17 0 15,-18 0-15,-17 0-1,34 0 1,-16 0-16,17 0 15,0 0 1,17 0 0,-35 0-1,54 0 1,-72 0 0,18 0-1,-17 0 1,17 0-1,-17 0 1,0 0 0,17 0 31,-17 0-16</inkml:trace>
  <inkml:trace contextRef="#ctx0" brushRef="#br0" timeOffset="46062.78">8149 8819 0,'18'0'16,"17"0"62,-35 18-63,53-18-15,-18 0 16,89 0 0,105 18 15,-194-18-31,142 17 31,-124-17-15,17 0-1,1 0 1,35 0 0,-36 0 15,18 36-15,36-36-1,-54 0 1,1 0-1,-18 0 1,-18 0 0,0 0-1,-17 0-15,17 0 16,-17 0 0,0 0-1,-1 0 1,1 0-1</inkml:trace>
  <inkml:trace contextRef="#ctx0" brushRef="#br0" timeOffset="47689.54">10354 8696 0,'18'0'62,"-1"0"-62,19 0 16,-19 0-16,18 0 15,71 0 1,-70 0 0,87 0-1,53 0 16,-87 0-15,-72 0 0,19 0-1,-19 0 1,18 0 15</inkml:trace>
  <inkml:trace contextRef="#ctx0" brushRef="#br0" timeOffset="60916.78">2646 10742 0,'17'0'125,"1"0"-78,0 0-47,-1 0 15,19 0 1,-19 0-1,19 0-15,140-18 47,-53 18-15,-70 0-17,0 0 1,-17 0-1,16 0 1,1 0 0,36 0-1,-19 0 1,-17 0-16,0 0 16,0 0-1,0 0 1,0 0-1,35 0 17,-35 0-17,-18 0 1,18 0 0,-18 0-1,1 0-15,-1 0 16,18 0-1,53 0 1,-36 0 0,54 0-1,-54 0 1,-35 0 0,18 0-1,18 0 1,-18 0-1,0 0 17,-18 18-17,0-18 1,18 0 0,0 0-1,-18 0 1,-17 0-1,17 0 1,18 0 0,0 0-1,0 0 1,35 0 0,36 0-1,-54 0 1,-17 0-1,18 0 1,-36 0 15,18 0-15,-35 0 0,17 0-1,0 0 16,-17 0-31,-1 0 16,19 0 0,17 0-1,-36 0 1,36-18 0,-18 18-1,1 0 1,-1 0-1,-17 0 17,17 0-17,-17 0 1,35 0 0,-18 0 15,-18 0-16,1 0 1,0 0 0,-1 0-16,1 0 78</inkml:trace>
  <inkml:trace contextRef="#ctx0" brushRef="#br0" timeOffset="65597.78">22119 3440 0,'-17'0'16,"-1"0"-16,0 0 62,1 0-46,-1 17 0,0 18-1,18-17 1,0 53 15,-17-54-15,-1 36-1,0 35 1,-17 1 0,17 16-1,1-69-15,17 17 16,0-18-1,0 18 1,-18 0 0,18 17 15,0-34-15,0-19-1,0 19 1,0-19-1,0 18 1,18 1 0,-18-19-1,17 19 1,19-19 0,-36 1-1,35-18 1,-35 18-1,35-18 1,-17 0 0,35 0-1,0 0 17,0 0-17,35 0 1,0 0-1,-35-18 1,35 0 0,-35 1-1,53-19 1,-53 19 0,-18 17-1,-17-36 1,35 19-1,-18-1 1,-17 1 0,-1 17-1,1-18 17,0-17-17,-1 17 1,1 0-1,-1-35 1,-17 0 0,0 18-1,0 18 1,0-36 0,0 17-1,0-17 1,0 18-1,-17 0 1,-1 0 0,-17-18 15,35 35-15,-18 0-1,1-17 1,-19 0-1,-17-18 1,-17 18 0,52-1-1,-35 19 1,-53-36 0,54 35-1,16 18 1,1-35-1,-18 17 1,-17 1 15,52-1-31,-17 0 16,-1 1 15,1 17-15,17 0-1,1 0 1,-1 0 0,1 0 31</inkml:trace>
  <inkml:trace contextRef="#ctx0" brushRef="#br0" timeOffset="88081.46">21220 10936 0,'0'18'47,"0"17"-31,0 0-16,0 1 16,0-1-16,0 35 31,0 89 0,0-35 0,-18 17 1,18-106-32,0 53 15,0-35 1,0 0-1,0-18 1,0 18 0,-18 0-1,18 0 1,0 18 0,0-18 15,-35 52-16,35-52 1,-35 0 0,35 0-1,0 0 1,0-18 0,-18-17-1,0 17 1,1 36-1,-1-54-15,1 72 16,-1-19 0,0 36-1,1-35 1,17 17 15,-18-53-15,0 18-1,18 35 1,-35-35 0,17 35-1,1-35 1,-1-18 0,18-17-1,0 35 1,0-18-1,0-17 17,0 0-17</inkml:trace>
  <inkml:trace contextRef="#ctx0" brushRef="#br0" timeOffset="89499.6">20761 13370 0,'-18'0'0,"1"36"16,17-19-16,-18 18 0,18-17 16,-18-18-16,1 35 15,17-17-15,0 17 16,-18 18-16,-17-18 15,17 1-15,1 17 16,-36 53 0,-18 52 15,36-87-31,-53 105 31,17 18 0,1-53-15,17-17 0,0-1-1,17-35 1,19-35 0,-1 18 15,0-18-16,18-35 1,0-1 0,0 18 15</inkml:trace>
  <inkml:trace contextRef="#ctx0" brushRef="#br0" timeOffset="99830">20532 15540 0,'17'35'78,"-17"-17"-78,0 52 16,0 1-16,18-1 15,0 54 1,-1 176 15,-17-194 1,0-36-1,0-52-31,0-1 31,0 1-15,0 0 15,0-1 0,0 1-15,0 0 31</inkml:trace>
  <inkml:trace contextRef="#ctx0" brushRef="#br0" timeOffset="101148.02">19526 16969 0,'18'-18'0,"0"18"0,-1 0 15,18-18-15,1 1 16,-1-1-16,-17 18 15,17-18-15,-17 18 16,-1 0-16,1 0 16,-1 0-16,19 0 15,17 0 1,0 0-16,70-17 31,1 17 0,34-18 1,-122 18-17,-1 0 17,-18 0-17,19 0 1,-19 0-1,1 0 1,0 0 0</inkml:trace>
  <inkml:trace contextRef="#ctx0" brushRef="#br0" timeOffset="163155.26">9543 9737 0,'0'-18'94,"17"0"-94,1 18 16,0-17-16,-1 17 15,18 0 1,89 0 15,17 0 0,18 0 16,-124 0-47,53 0 16,-17 17-1,-1-17 1,1 0 0,-1 0-1,-34 0 1,-19 0 0,1 0-1,0 0 1,17 0-1,-17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09:59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 2628 0,'88'0'94,"18"0"-94,52 0 16,-69 0-16,-1 0 15,70 18 1,72-18 15,-160 17-31,301 54 32,87-36-1,-175-17-16,-36-18 1,52 35 0,-34-35-1,-53 0 17,52 0-17,-52 0 1,35 0-1,-36 18 1,72-18 0,-107 0-1,-52 0 1,52 0 0,18 0-1,35 0 1,-35 0-1,-88 0 1,-18 0 0,106 0-1,-70-18 1,35 18 0,-1 0 15,-17 0-16,1 0 1,-72 0 0,1 0-1,-1 0 1,71 0 0,-35 0-1,0 0 1,17 18-1,-17-18 1,71 17 0,-71-17-1,-18 18 1,35 0 0,89-1 15,35 1-16,-71-18 1,54 0 0,-89 0-1,53 0 1,-89 0 0,1 0-1,18 0 1,35 0-1,-71 0 1,18 0 0,-18 0-1,-18-18 1,1 18 0,-36 0-1,0 0 16,-17 0-15,35 0 0,-35 0-1,-1 0 1,1 0 0,0 0-1</inkml:trace>
  <inkml:trace contextRef="#ctx0" brushRef="#br0" timeOffset="6277.75">2769 5239 0,'53'0'188,"18"0"-188,-1 0 15,19 0-15,34 0 16,-70 0-16,17 0 16,1 0-16,0 0 15,-19 0-15,19 0 16,-36 0-16,106 0 31,-105 0-31,122 0 31,-105 0-31,18 0 16,-18 0 0,0 0-1,0 0 1,35 0 15,-35 0-15,53 0-1,-1 0 1,37-18 0,122 18-1,-70-18 1,-35 18-1,17-17 1,36 17 0,88-18-1,-53 18 1,-71 0 0,-35 0-1,53 0 1,-88 0-1,35 0 17,-35 0-17,18 0 1,34 0 0,-69 0-1,-19 0 1,18 0-1,36 0 1,-54 0 0,1 0-1,-1 0 1,36 0 0,18 0-1,-36 0 1,18 18-1,-53-18 17,35 0-17,-71 0 1,19 0 0,-19 0-1,1 0 1,17 0-1</inkml:trace>
  <inkml:trace contextRef="#ctx0" brushRef="#br0" timeOffset="42880.2">5627 16298 0,'35'0'31,"89"0"-31,-36 0 16,0 0-16,35-17 15,1 17-15,17 0 16,35 0-16,-17 0 16,-18 0-16,18-36 15,176 19 1,371-1 15,52 18 0,-458-18-15,70 18 0,-105 0-1,176 0 1,-141 0 0,-53 0-1,-124 0 1,-17 0-1,-71 0 17,-17 0-17,105 0 282,142 0-297,0 18 16,-1 0-16,-52-18 15,882 70 17,-318-34 15,-653-36-32,618 17 32,-53-17-16,0 0 1,-441 0-17,35 0 1,212-53-1,-230 53 1,-87 0 0,-36 0-1,123 0 1,-52 18 0,35-18-1,-18 0 1,-35 0 15,0 0-15,-70 0-1,17 0 1,35 0 0,-34 0-1,16 0 1,-70 0-1,-52 0 1,17 0 0,-36 0-1,1 0 1,0 0 0</inkml:trace>
  <inkml:trace contextRef="#ctx0" brushRef="#br0" timeOffset="44921.18">19191 16016 0,'18'0'125,"17"18"-125,18-1 16,-18 19-16,0-36 15,54 35 1,69 18 15,-52-18 0,18 18 16,-71-35-31,-36-1 0,19 1-1,34 0 1,-17-18-1,-18 35 1,1-35 0,-19 0-16,1 0 15,17 0 17,-17 18-1,-1-18-16,1 0-15,0 0 32,-1 0-1,-17 17 94,0 1-109,0-1-1,-35-17 1,17 36-16,-52-1 15,-18 0 1,17 1 15,-17-1-15,35-18-16,-53 36 16,0 0-1,-17 18 1,-1-18-1,-17 53 1,35-71 0,54 0-1,-37 0 1,36 1 0,-17-1-1,35-35 1,17 0 15,0 0-15</inkml:trace>
  <inkml:trace contextRef="#ctx0" brushRef="#br0" timeOffset="47623.16">4533 9155 0,'-35'105'125,"-18"19"-109,-35 52-16,-18-17 15,0 0-15,-88 176 16,-18 159 15,71 70 16,124-229-31,17 53-1,0-141 1,17-123-16,1 52 15,53 18 1,-19-53 0,-16 0-1,34 1 1,54 34 0,-36-70-1,18 17 1,53 54 15,-89-89-31,71 71 16,53-1-1,-17 1 1,17-18 0,-18-35-1,71 18 1,-106-36-1,-17-35 1,-19 0 0,72-18-1,-71 0 1,17-35 0,-35 0-1,0 0 1,1 0-1,-54 0 1,18 0 0,-18-35 15,53-36-15,-17 1-16,158-195 15,-17 1 1,0-19-1,-18-34 1,35-124 0,-123 176-1,-53 18 1,-18 0 0,0 0-1,0-123 1,-35 158-1,0 54 1,0 69 0,-17-69 15,-18 17-15,-18-1-1,17 1 1,-17 53-1,-52-53 1,52 35 0,-53-17-1,35 52 1,-52-17 0,70 0-16,-53 17 15,0-17 1,0 0-1,-35 0 1,-88-89 15,70 89-15,18 18 0,0-19-1,35 36 1,-70-17-1,-1 35 1,-17-18 0,-53-36-1,-158 37 1,175 52 0,-17 0-1,89 0 1,17 0 15,123 0-31,0 0 16</inkml:trace>
  <inkml:trace contextRef="#ctx0" brushRef="#br0" timeOffset="55825.77">23125 10848 0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11:13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19985 11677 0,'-18'0'188,"1"0"-173,-1 0-15,-35 0 16,18 0-16,-18 0 16,0 0-16,-18 0 0,1-18 15,17 18 1,0 0-16,-18 0 0,-34 0 31,-213 0 0,1 0 1,34 0-1,213 0-31,-54 0 15,-17 0 1,-18 0 0,-70-17-1,-35 17 17,70 0-32,52 0 31,-69 0-16,-177 0 1,141 0 0,35-18-1,18 0 1,-106-17 0,177 17-16,-230 18 15,88-35 1,18 35-1,-17 0 1,-248 0 0,212 0-1,89 0 1,34 0 0,-34 0 15,-89 0-16,123 0 1,19 0 0,17 0-1,17 0 1,54 0-16,-107 0 16,-17 18-1,71-18 1,-18 17-1,-53-17 1,52 0 0,-16 18-1,34 17 1,-17-35 15,106 0-31,-71 18 16,35-18-1,36 18 1,-194-18 250,-53-36-251,52 1-15,1 17 16,-18 18-16,18-17 16,-371-18-1,424 35 1,-4022 0-1,8078 0 1,-4056 0 0,-71-18-1,70 18 1,19 0 0,34 0 15,-35 0-16,54 0 1,-36 0 0,52 0-1,54 0-15,0 0 16,-71 0 0,53 0-1,-18 0 1,19 0-1,-1 0 1,35 0 0,-17 0-1</inkml:trace>
  <inkml:trace contextRef="#ctx0" brushRef="#br0" timeOffset="1583.67">3969 11430 0,'35'-18'94,"53"-70"-94,-17 53 0,-18 0 15,0-1-15,-36 1 16,-4003 17-1,8096-17 17,-4040-18-1,89-35 0,-106 70-15,17-35-1,-34 53 1,-19-17 0,19-1-1,-19 18 1</inkml:trace>
  <inkml:trace contextRef="#ctx0" brushRef="#br0" timeOffset="2971.08">3933 11589 0,'36'53'109,"-1"-18"-93,0-17-16,1 17 15,-19 0-15,54 18 16,35 53 31,-36-18-16,-17-53 0,-53-17-15,18 0-1</inkml:trace>
  <inkml:trace contextRef="#ctx0" brushRef="#br0" timeOffset="62928.23">5733 5997 0,'17'0'141,"1"18"-141,17-18 16,0 17-1,1 1-15,17-18 16,0 18-16,-18-1 16,35-17-16,-17 18 15,0 0-15,-35-18 16,35 17-16,17 1 15,124 0 17,-35-18-1,-124 0-31,54 0 16,-36 0-1,-1 0 1,-34 0-1,70 0 17,-35 0-17,-18 0 1,1 0 0,-1 0-1,18 0 1,-35 0-1,-1 0 1,1 0 0,-1 0-1,1 0 1,0 0 15</inkml:trace>
  <inkml:trace contextRef="#ctx0" brushRef="#br0" timeOffset="65950.3">8290 6085 0,'18'0'93,"17"0"-77,0 0-16,1 0 16,17 0-16,-36 0 15,89 0 1,123 0 15,-52 0 0,-36 0 1,-18 18-17,-52-18 1,0 0-1,-19 0 1,19 0 0,-36 0-1,18 0 1,0 0 0,-18 0-1,18 0 1,35 0-1,-52 0 1,-19 0 0,1 0-1,0 0 1,-1 0 0</inkml:trace>
  <inkml:trace contextRef="#ctx0" brushRef="#br0" timeOffset="78756.75">17762 15787 0,'18'0'16,"17"0"-1,-17 0-15,17 0 16,36 0-16,-1 0 0,-17 0 16,18 0-1,105 0 1,36 0 15,-142 0 0,-34 0 1,-1 0-17</inkml:trace>
  <inkml:trace contextRef="#ctx0" brushRef="#br0" timeOffset="80483.23">19121 15787 0,'17'0'156,"1"0"-156,-1 0 0,1 0 16,0 0-16,-1 0 15,1 0 1,0 0-1,-1 0 1,1 0 15,0 0 94,-1 0-109,1 0 0,-1 0-16,1 0 15,17 0-15,18 0 16,-17 0 15,-19 0-15,1 0-1,0 0 1,-1 0-16,1 0 78,-1 0-62,1 0-16,0 0 15,-1 0-15,36 0 16,0 0 0,0 0-1,18 0 16,-54 0-31,1 0 16,0 0 15,-1 0-15,1 0 62</inkml:trace>
  <inkml:trace contextRef="#ctx0" brushRef="#br0" timeOffset="83828.78">13229 15557 0,'18'0'78,"17"0"-78,-17 0 16,17 0-16,18 0 16,17 0-1,107 0 16,-36 0 1,-106 0-1,-17 0-15,0 0-1,-1 0 1</inkml:trace>
  <inkml:trace contextRef="#ctx0" brushRef="#br0" timeOffset="85560.69">14305 15699 0,'18'0'31,"-1"0"-16,19 0 1,-1-18 0,-17 18-16,35 0 15,-18 0-15,18 0 16,17-18 0,71 18 15,-35 0 0,-71 0-15,-17 0-1,0 0 1,-1 0-16,1 0 16,0 0-1,-1 0 1,1 0-1</inkml:trace>
  <inkml:trace contextRef="#ctx0" brushRef="#br0" timeOffset="94744.66">10125 16704 0,'53'0'93,"-36"0"-77,36 0-16,-18 0 16,18 0-1,0 0 32,-17 0-16</inkml:trace>
  <inkml:trace contextRef="#ctx0" brushRef="#br0" timeOffset="98409.73">8184 7003 0,'18'0'0,"0"0"31,-1 17-31,-17 1 16,18-18-16,-18 18 0,35-1 15,36 1-15,-1 17 16,71 0 0,159 54 15,-141-54 0,-53-35 0,-18 0 1,-35 17-17,53-17 1,-53 0 0,17 0-1,-34 0-15,17 0 16,-18 0-1,0 0 1,18 0 0,0 0-1,-35 0 1,-1 0 0,18 0-1,18 0 16,-53-17-31,36 17 32,-19 0-17,19 0 17,-36-18-17,0 1 32,0-1 0,17 18-47</inkml:trace>
  <inkml:trace contextRef="#ctx0" brushRef="#br0" timeOffset="102948.9">11095 6985 0,'35'0'93,"18"0"-77,-18 0-16,18 0 16,18 18-1,140-1 17,-87-17-1,35 0 0,-142 0-15,89 18-1,-18 0 1,18-18 0,-18 0-1,18 17 1,-53-17-1,-18 18 1,-17-18 0,17 0-1,-17 0 17,0 0-17,-1 0 16,1 0-15,0 0 0</inkml:trace>
  <inkml:trace contextRef="#ctx0" brushRef="#br0" timeOffset="110367.06">15487 15681 0,'35'0'172,"-17"0"-172,-1 0 15,1 0-15,0 0 16,17 0 0,-17 0 15,-1 0-31,19 0 31,-19 0 0,19 0-15,-19 0 31</inkml:trace>
  <inkml:trace contextRef="#ctx0" brushRef="#br0" timeOffset="119277.26">13300 7179 0,'17'0'47,"1"0"-31,0 0-16,-1 0 15,19 0-15,-19 0 16,18 0-16,18 0 0,-17 0 15,34 0 1,107 0 15,-142 0-31,88 0 32,-70 0-17,18 0 1,-36 0-1,0 0 1,18 0 15,-17 0-15,16 0 0,1 0-1,18 0 1,-18 0-1,0 0 1,0 0 0,0 0-1,35 0 1,-35 0 0,17 0-1,-34 0 1,-1 0-1,-18 0 1,19 0 0,-19 0-1,36 0 1,-17 0 0,-1 0-1,-17 0 1,-1 0-1,1 0 1,-1 0 0</inkml:trace>
  <inkml:trace contextRef="#ctx0" brushRef="#br0" timeOffset="124724.99">17868 6967 0,'71'0'125,"-18"0"-109,17 0-16,1 0 16,-18 0-16,53 0 15,52 0 16,-105 0 1,-18 0 15,-17 0-47,0 0 15,-1 0 1,1 0 15</inkml:trace>
  <inkml:trace contextRef="#ctx0" brushRef="#br0" timeOffset="153933.64">12330 7743 0,'-18'0'0,"0"0"15,36 0 173,0 0-172,17 36-1,0-19-15,18 36 16,123 0 31,-87-35-16,34-18 0,-105 0-15,-1 0-1,19 0 1,-19 0 0,1 0-16,0 0 15,-1 0 1,18-18 0,-17 18-1,-18-17 16,0-1-31,0 0 47,0 1-31,0-19 0,0 19-1,0-1 16,0 0-31,0 1 32,0-1-32,0 1 15,-35-1 1,0 0 0,17 18-1,-17-17-15,-1-1 16,1 0 15,17 1-15,1-1-1,-1 18 1,1 0 0,-19-18-1,1 18 1,0 0-1,17 0 17,0 0-17,-17 0 1,-4022 0 0,8079 0 62,-4040 0-63,18 18-15,0 0 16,-17-1 15,17 1-15,-18 0 31,18-1-32</inkml:trace>
  <inkml:trace contextRef="#ctx0" brushRef="#br0" timeOffset="156257.76">13035 7761 0,'0'18'15,"0"-1"17,0 1-17,0 0-15,0-1 16,18-17 0,-18 36-1,17-36-15,19 141 31,-1-35 1,-35-1-1,0-52-15,0 0-1,0 35 16,0-35-15,0-17 0,0-1-1,0 0 1,0-17 0,0 17-16,0-17 15,0 35 1,0-18-1,0-17 1,0-1 0,-18 1-1,1-18 1,-1 0 0,-17 0 15,17 0-16,-17 0 1,17 0 15,1 0-31,-19-18 16,1 18 0,0-17-1,-1 17 1,1-18-1,18 0 1,-19 18 0,19-17-1,-1-1 1,0 0 0,1 1-1,-1-1 1,0 0 15,18 1-15,-35-1 15,35-17-15,-35-18-1,17 35 1,18 1-1,0-1 1,0 0 0</inkml:trace>
  <inkml:trace contextRef="#ctx0" brushRef="#br0" timeOffset="187858.6">20055 9895 0,'18'0'16,"0"0"-16,-1 0 15,19 0 1,-19 0 0,19 0-16,-19 0 15,36 0-15,0 0 16,-35 0-16,87 18 15,107 0 17,-18-1-1,-159-17-15,-17 0-1,0 0 1,17 0 15,-17 0-15</inkml:trace>
  <inkml:trace contextRef="#ctx0" brushRef="#br0" timeOffset="212355.5">5468 18045 0,'18'0'0,"-1"0"0,19 0 16,17 0 0,-1 0-16,72 0 15,-18 0-15,105 0 16,407 17 0,264 1 15,17-1 0,-546 36-15,35-35 15,-88 35-15,-35-35-1,-107-18-15,195 0 16,-35 17-1,-36 1 1,-18-18 0,124 0-1,-141 0 1,-35 35 0,-88-35-1,-19 0 1,-52 0-1,-35 0 1,158 0 218,71-17-218,-17-1-16,-19 18 16,19 0-1,69 0-15,283 0 16,-176 0 0,70 35-1,-17-35 1,88 35-1,-247-17 1,105 17 0,-105-17-1,0 0 1,18-1 0,-71 1-1,-71 17 1,18-35-1,53 53 17,-106-53-17,-17 0 1,52 0 0,0 0-1,142 0 1,-177 0-1,-18 0 1,-34 0 0,122 0-1,-52-18 1,35 18 0,0-52-1,-53 52 1,18-18-1,-106 18 1,-18-18 0,0 18 15,-17 0-15,0 0-1,-1 0 1,1 0-1,0 0 1</inkml:trace>
  <inkml:trace contextRef="#ctx0" brushRef="#br0" timeOffset="214486.69">20302 18168 0,'18'0'47,"17"0"-47,1 0 16,16 18-16,1-18 15,0 17-15,-17 1 16,16-18-16,-16 0 16,-1 18-16,124 17 31,-18-17 0,-71-18 0,1 17-15,-53-17 0,17 18-1,18-18 1,0 17-1,-36-17 1,19 0 0,-1 0-1,-17 0 1,-1 0 0,1 0-1,0 0 48,-1 0-32,1 0-15,-1 0-1,1 0 1,0 0-1,-1 0 1,-17 18 47,0 0-48,0-1 32,0 1-47,0 0 31,0-1 1,0 1-17,0 0 1,0-1-1,-17-17-15,17 18 16,-36-1 0,19 1-1,17 0 1,-53-1 0,53 1-1,-35 0 1,17-1-1,0 19 1,-17-1 15,0 0-15,17 0 0,-17-17-1,-18 17 1,53-17-1,-18 17 1,-17-35 0,35 18-1,0 0 1,-18-18 0,1 35-1,17-18 1,-36-17-1,19 18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15:06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13282 5786 0,'-18'-18'0,"1"0"31,-1 18-31,-17-17 16,17-1-1,-17 0 1,0 18-16,-36 0 31,-105-35 0,88 35 1,-89 0-1,89 0-16,17 0 1,1 0 0,17 0 15,18 0-31,-18 0 16,17 0-1,1 0 1,0 18-1,-18-1 1,0 19 0,-17-36-1,17 35 1,0-17 0,-18-1-1,18 18 1,0 1-1,0-1 1,-52 36 15,69-36-15,1 0 0,35-17-1,-35 17 1,17 18-1,-35 35 1,18-35 0,17 0-1,1 18 1,17-36 0,-18 35-1,18-17 1,0 18-1,18 52 17,17-34-32,18 16 15,0-16 17,70 87-17,-17-88 1,17 0-1,19-17 1,-37-1 0,89 1-1,-52-18 1,-19-18 0,1-17-1,105 17 1,-106-35-1,18 0 1,-35 0 0,0 0-1,106 0 17,-106 0-17,17-18 1,-35-17-1,36-53 1,-36 17 0,0-70-1,0 0 1,-35 0 0,18-18-1,-36 54 1,-17 34-1,-1-35 1,19 0 0,-36-17 15,0 52-15,0-35-1,-18 54 1,-17-54-1,-1 53 1,1-18 0,0 36-1,-106-89 1,35 72 0,18 16-1,-53-17 1,35 18-1,-35 0 1,70 0 0,18 35 15,0 0-15,18 0 15</inkml:trace>
  <inkml:trace contextRef="#ctx0" brushRef="#br0" timeOffset="2123.98">11412 7391 0,'-53'0'0,"-70"0"31,88 0-31,35 17 16,-18 1-16,0-18 16,18 18-1,-17-18-15,-1 0 16,18 17-16,-18 1 16,18 0-1,-35 34 16,35 54 1,0-70-17,0 16 1,0-16 0,0 17-1,18 0-15,17 17 16,18 18-1,-18 1 1,71 16 0,18 36 15,-1-35-15,1 0-1,-19 18 1,54 17-1,123 17 1,-35-52 0,-70-35-1,-36-18 1,35 17 0,-88-52-1,1 0 1,34-18-1,36 0 1,-71-18 0,53-35-16,0 0 15,-17-17 1,-36 17 15,18-36-15,-18 1-1,-18-35 1,19-54 0,-36 89-1,0-53 1,-53 53 0,0 0-1,-18-18 1,-35-18-1,18 71 1,-1-17 0,-17 35-1,-52-54 1,-72-16 15,36 52-15,-35 0-1,70 18 1,-53-1 0,36 19-1,-18-1 1,17 18 0,-35 0-1,1-18 1,69 18-1,19 0 1,-1 0 0,-17 0 15,35-35-15,-17 17-1,17 1 1,0 17-1,-18 0 1,18 0 0,0 0-1,-17 0 1,17 0 0,0 0-1,35 0 1,1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15:56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 4621 0,'17'0'235,"18"0"-235,-17 0 15,35 0-15,-18 0 16,-17 0-16,35 0 15,0 0-15,-36 0 16,36 0-16,0 0 16,-35 0-16,17 0 15,0 0-15,18 0 16,-35 0-16,105 0 47,19 0-16,87 18 0,-176 0-15,0-18 0,17 0-1,18 0 1,-17 0-1,0 0 1,-1 0 0,1 0-1,70 0 1,-35 0 0,-18 0-1,18 0 16,-1 0-15,19 0 0,-71 0-1,0 0 1,0 0 0,-18 0-1,-17 0 1,-1 0-1,36 0 376,35 0-391,1 0 16,34 0-16,-35 0 15,106 0 1,-70 0 0,34 0-1,89 0 1,-70 0-1,34 0 1,-87 0 0,35 0-1,-89 0-15,89 0 16,-18 0 0,18 0-1,-18 0 1,-35 0 15,35 0-15,-71 0-1,1 0 1,0 0 0,34 0-1,-52 0 1,-17 0-1,-1 0 1,18 0 0,-36 0-1,1 0 1,0 0 0,-1 0-1,36 0 329,35 0-344,1-18 16,-19 0-16,36 18 15,459-53 16,-1 36 16,-493 17-47,440 0 47,-88 0 0,-87 0-16,-213 0-15,18 0 0,-53 0-1,71 0 1,-35 0-1,-36 0 1,-18 0 0,36 0-1,-53 0 1,-18 0 0,1 0-1,-19 0 1,36 0 312,18 0-312,-18 0-16,17 0 15,18 0-15,-17 0 16,17 0-16,36 0 15,-1 0 1,1 0 0,17-18-1,-18 18 1,124 0 0,-53-17-1,-70 17 1,17 0 15,17 0-15,-34 0-1,17 0 1,-35 0 0,17 0-1,71 0 1,-88 0-1,-35 0 1,35 0 0,17 0-1,-70 0 1,35 0 0,18 0-1,0 0 1,35 0 15,-71 0-15,1 0-1,0 0 1,-1 0 0,-17 0-1,0 0 1,-18 0-1,18 0 1,18 0 0,-36 0-1,0 0 1,1 0 0,-19 0-1,1 0 1,17 0-1,-17 0 32,-1 0-47,1 0 32,0 0-17,-1 0 1,1 0-1,0 0 1,17 0 0,-18 0-1,1 0 1,0 0 0</inkml:trace>
  <inkml:trace contextRef="#ctx0" brushRef="#br0" timeOffset="21084.07">3157 5450 0,'0'-17'0,"0"-1"31,0 0 47,36 18-62,-36-17-1,17 17-15,36 0 16,18-18 15,-54 18-15,54 0 15,35 0 0,-53 0-15,-18 0-1,0 0 1,-17 0 0,0 0-1,17 0 1</inkml:trace>
  <inkml:trace contextRef="#ctx0" brushRef="#br0" timeOffset="22658.2">3034 6403 0,'0'-18'15,"0"1"1,18-1-1,-1 18-15,18 0 16,18-18-16,-35 18 16,53 0-16,-19 0 15,72-17 1,105-1 15,-176 18-31,141 0 31,-106 0-15,-35 0 0,-17 0-1,16 0 1,-34 0 0,0 0-1,-1 0 1,1 0 15</inkml:trace>
  <inkml:trace contextRef="#ctx0" brushRef="#br0" timeOffset="30082.24">10107 8237 0,'-4039'-35'31,"8078"17"-15,-4039 1-1,0-1 1,0 1 0,18-1 15,17-17 0,0-18 0,1 17 1,-36 19-17,0-1 32,17 18 0,1 0 47,-1 0-79</inkml:trace>
  <inkml:trace contextRef="#ctx0" brushRef="#br0" timeOffset="31312.91">10654 8132 0,'18'0'62,"-18"-18"-30,17 0-32,1 1 31,-1 17-31,1-36 31,17 1 0,-17 17-15,0 1-16,-18-1 16,35 18-1,-35-35 1,18 35 0,17-35 15,-18 17-16,1 0 1,-18 1 15</inkml:trace>
  <inkml:trace contextRef="#ctx0" brushRef="#br0" timeOffset="56875.63">3228 11324 0,'-18'0'125,"1"18"-125,-19-18 16,19 17-16,-1-17 15,-35 36 1,-35 34 15,53-52-31,-89 70 31,18 0 1,53-52-17,1 34 1,-1 18 15,0-17-15,17 17-1,-16 18 1,34-53 0,0 17-1,-17 19 1,17 52-1,18-53 1,0 18 0,0-36-1,0 18 1,36 124 0,-1-124-1,35 53 1,1-35 15,0 0-15,-1-53-16,36 70 15,17-17 1,19 18 0,-19-18-1,71 35 1,-18-53-1,1 18 1,17-36 0,-18 19-1,36-1 1,-71-35 0,-18-18-1,-17 18 1,106 0 15,-71-36-15,18 1-1,-36-18 1,1 18 0,52-18-1,-70 0 1,17 0-1,1-18 1,88-17 0,-71-18-1,-35 18 1,17-36 0,18 0-1,177-105 16,-89 17-31,-17 1 32,-36 16-17,18-34 1,-88 17 0,-36 36-1,1-18 1,0 0-1,-19-71 1,-34 141 0,0-17-1,-18 35 1,0-17 0,-18 17-1,18 0 1,-35-18-1,0-52 17,-1 35-17,19 17 1,-36-17 0,0 17-1,-18-34 1,-17 16-1,-18 1 1,18 18 0,-53 17-1,-36-36 1,54 37 0,0 16-1,-89-17 1,-70-17-1,52 35 17,72 17-17,-1 0 1,18-17 0,-106 0-1,53 35 1,-18-36-1,53 36 1,-17 0 0,52 0-1,36 0 1,-18 0 0,-35 0-1,-70 0 1,70 0-1,17 0 1,18 0 15,18 0-15,53 0-16,-18 0 16,0 0-1,18 0 1,-18 0-1,0 0 1,0 0 0,-18 0-1,18 0 1,1 0 0,34 0-16,-17 0 15,-1 0 1,19 0 15,-1 0-15,0 0-1</inkml:trace>
  <inkml:trace contextRef="#ctx0" brushRef="#br0" timeOffset="81099.95">9596 11501 0,'0'17'78,"-18"36"-62,-17 18-16,17-18 16,-17 17-1,-71 230 16,0-18 16,0 159-15,71-317-17,17-1 1,1 1-1,-19 17 1,36 159 0,0-142-1,0 54 1,0-53 0,0-36-1,0-52-15,0 52 16,0-17-1,18 0 1,17 17 0,18 54 15,-18-54-15,18 1-1,0-18 1,18 17-1,-36-70-15,36 88 16,-1-17 0,-17-1-1,18 0 1,17 19 0,-18-54-1,-17-35 1,-17 0-1,17-36 1,-36 19 0,19-36-1,16 17 17,1-17-17,71 0 1,17-35-1,-35-18 1,0-18 0,17-34-1,1-19 1,-1-88 0,-35 1-1,18-36 1,53-177-1,-124 125 1,36 52 0,-1 0-1,18-71 17,-17-17-17,-53 141 1,-18 18-1,0 17 1,0-88 0,0 124-1,0-1 1,0 36 0,-18-18-1,18 53-15,-35-70 16,-1 34-1,1 1 1,17 18 0,-17-19 15,0 19-15,-18 17-1,18-18 1,-18 19-1,-53-37 1,0 36 0,0 18-1,18-18 1,-53-17 0,88 34-1,-53 19 1,36-19-1,-19 1 1,19 35 0,-36-35-1,53 17 17,0 18-17,-35-35 1,18 35-1,17 0 1,17 0 0,1 0-1,0 0 1,-1 0 15,1 0-15,18 0-1,-19 35-15,1-17 16,0 52 0,-18-17-1,35-17 17,1-1-17,17-17 1,0-1-1</inkml:trace>
  <inkml:trace contextRef="#ctx0" brushRef="#br0" timeOffset="84015.46">9560 12700 0,'18'0'171,"0"0"-171,-1 0 16,18 0 0,1-18-16,-1 18 15,18 0-15,-18 0 16,-17 0-16,35 0 16,-36 0-16,72 0 31,-72 0-31,54 0 31,-1 0 0,1 0 1,-53 0-17,17 0 16,-18 0-15,1 0 0,0 0-1</inkml:trace>
  <inkml:trace contextRef="#ctx0" brushRef="#br0" timeOffset="85581.51">9543 14270 0,'17'0'0,"1"-18"0,0 18 0,-1 0 16,1 0-16,17-17 16,0 17-1,-17 0-15,17 0 16,-17 0-16,35 0 16,0-18-16,-36 18 15,36 0-15,0 0 16,-35-18-1,35 18-15,106 0 32,-71 0-1,0 0-15,-35 0-1,-18 0 1,0 0-1,-17 0 1,17 0 0,-17 0 15</inkml:trace>
  <inkml:trace contextRef="#ctx0" brushRef="#br0" timeOffset="94176.54">12241 14693 0,'18'0'156,"17"-17"-156,-17 17 16,35 0-16,0 0 16,0 0-16,0 0 15,0 0-15,-18 0 16,18 0-16,-18 0 15,53 0 1,71 0 15,-36 0 1,19 0-1,-90 0-16,37 0 1,-19 0 0,54 0-1,-54 0 1,89 0 0,-88 0-1,17 0 1,-18 0-1,1 0 1,-18 0-16,35 0 16,35 0-1,19 0 1,-1 0 0,53-18-1,-71 18 1,-35 0-1,-17-18 17,35 18-17,70-35 1,-88 35 0,36 0-1,-18 0 1,35-18-1,-71 18 1,36-17 0,-35 17-1,-1 0 1,54-18 0,-36 18-1,0-18 1,36 18-1,17 0 17,-71 0-17,-17 0 1,0 0 0,0 0-1,18 0 1,-19 0-1,-34 0 1,0 0 0,35 0-1,-18 0 1,0-17 0,-17 17-1,17 0 1,18 0-1,-18 0 1,1-18 15,16 18-15,1 0 0,-35 0 15,0 0-16,-1 0 1,1 0 0,0 0 15,-1 0 16</inkml:trace>
  <inkml:trace contextRef="#ctx0" brushRef="#br0" timeOffset="101235.66">18609 14605 0,'35'0'203,"-17"0"-203,17 0 16,0 0-16,-17 0 16,35 0-16,18 18 15,105-1 32,0-17-16,-35 0 1,-105 0-32,34 0 15,1 0 1,-1 0 0,1 0-1,17 0 1,36 0-1,-36 0 1,0 0 0,18 0-1,-36 0 17,-52 0-32,53 0 15,-36 0 1,0 0-1,0 0 1,18 0 0,0 0-1,0 0 1,0 0 0,35 0-1,-52 0 1,-19 0-1,36 0 1,-18 0 15,-17 0-15</inkml:trace>
  <inkml:trace contextRef="#ctx0" brushRef="#br0" timeOffset="103251.6">22419 14746 0,'35'0'281,"18"0"-281,18 0 16,70-18-1,-106 18-15,18 0 16,-18 0 0,-17 0-16,17 0 0,-17 0 15,17 0-15,18 0 16,35 0 31,0 0-16,-35 0-15,18-17-1,0 17 1,17 0 0,-18 0-1,-34 0 1,-1 0-1,18 0 1,-18 0 0,-17 0 15,-1 0-31,1 0 16,17 0 15,-17 0-31,17 0 15,-17 0 1,17-18 0,0 18 15,-17 0-15,0 0-1</inkml:trace>
  <inkml:trace contextRef="#ctx0" brushRef="#br0" timeOffset="111582.76">13882 5080 0,'0'18'78,"0"-1"-62,0 1-1,0 0-15,0-1 16,0 18 0,17 283 15,19 35 0,-19-177-15,36 1-1,-53-125-15,18 90 16,0-1 0,-1-18-1,1 18 1,-1 18 0,-17-36-1,18 19 16,0-37-15,-18 72 0,0-107-1,0 36 1,0 18 0,0-19-1,0 54 1,0-35-1,0-36 1,0-18 0,0 1-1,0-18-15,0 0 16,0 0 0,0 17-1,0 54 16,0-54-15,0 19 0,0-1-1,0-18 1,0 18 0,0-52-1,0-1 1,0-17-1,0 17 17,0-17-17,0-1 1,0 1 0,0 0 62</inkml:trace>
  <inkml:trace contextRef="#ctx0" brushRef="#br0" timeOffset="116173.51">5450 15240 0,'0'71'94,"0"52"-78,0 0-16,0-34 15,0 193 1,0 18 15,0 88 0,0-159 1,0-176-1,0 35-15,0-35-1,0-35 1,0 35-1,0-18 1,0-17 15,0-1-15</inkml:trace>
  <inkml:trace contextRef="#ctx0" brushRef="#br0" timeOffset="118453.39">5221 15663 0,'18'-17'172,"-18"-1"-156,17 0-16,1 1 15,-18-1-15,18 18 16,-18-18-16,0 1 16,17 17-16,1 0 15,-18-18-15,18 1 16,-18-1-1,35-17 17,-18-1-1,-17 19-15,0-1-1,0 0 1,0 1 46,0-1 251,18 1-313,0 17 140,-1 0-108,1 0-1,0 0 16,-1 0-47,-17 17 15,18 1 1,0-1 0,-1 1-16,-17 0 15,18 35 1,0-36 0,17 19-1,18 16 1,-53-34-16,53 35 31,-36-35-31,1 35 16,0-36-1,-1 19 17,1-1-17,-1 0 1,19-17-1,-36 17 1,35-17 0,-35 17-1,0-17 17,0-1-17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18:20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4339 0,'18'0'203,"-1"0"-187,1 0-16,-1 0 15,19 0-15,-19 0 16,19 0-16,-1 0 15,-17 0-15,17 0 16,0 0-16,0 0 16,-17 0-1,17 0 17,-17 0-1</inkml:trace>
  <inkml:trace contextRef="#ctx0" brushRef="#br0" timeOffset="2751.51">13635 2699 0,'35'0'218,"-17"0"-218,17 0 16,-17 0-16,17 0 16,18 0-1,-18 0-15,71 0 32,53 0-1,52 0 16,-122 0-32,-1 0 1,-18 0 0,36 0-1,-53 0 1,-35 0-1,35 0 1,-18 0 0,-17 0-1,17 0 1,-18 0 0,19 0-1,-1 0 1,-17 0 15,-1 0-15,1 0-1,17 0 1</inkml:trace>
  <inkml:trace contextRef="#ctx0" brushRef="#br0" timeOffset="35772.87">2117 4427 0,'17'0'125,"1"0"-125,0 0 16,-1 0-1,1 0-15,35-17 16,70-1 15,-105 18-31,70 0 31,-53 0 1,1-18-1,-19 18-31,19 0 15,16 0 1,1 0 0,0 0-1,-17 0 1,52 0 0,-53 0-1,18 0 1,0 0-1,17 0 1,-34 0 0,17 0-1,-18 0 1,18-17 0,35 17 15,-35-18-16,35 1 1,-35 17 0,35 0-1,-35-18 1,-18 18 0,18 0-1,18-18 1,-1 18-1,-17 0 1,-35 0 0,35 0-1,-18 0 1,-17 0 0,17 0-1,0 0-15,1 0 31,-1 0-15,0 0 0,53 0 359,36 0-375,-1 18 15,89 0 1,-141-1-16,105-17 16,71 0 15,-88 0-16,-18 0 1,0 0 0,53 0-1,-53 0 1,-17-17 0,70-1-1,-18 18 1,71 0-1,-106-18 1,-18 18 0,19 0-1,-90 0-15,19 0 16,123 0 0,0 0-1,-70-17 16,17 17-15,17-18 0,-69 18-1,16-18 1,-16 18 0,34 0-1,-52 0-15,35-17 16,-1 17-1,-16 0 1,16 0 0,19 0 15,-54-18-31,1 18 16,17 0-1,0 0 16,1-18-15,16 1 0,1 17-1,-18-18 1,36 0 0,-71 18-1,0 0 1,17 0-1,-34 0 1,16 0 0,-34 0-1,17 0 1,1 0 0,17 0 15,-36 0-16,1 0 1,-1 0 0,1 0-1,0 0-15,-1 0 16,1 0 0,0 0-1,17 0 16</inkml:trace>
  <inkml:trace contextRef="#ctx0" brushRef="#br0" timeOffset="40124.32">2522 5186 0,'36'0'172,"69"0"-172,19 0 16,-36 0-16,0 0 15,-17 0-15,-1 0 16,195 17 15,17 1 1,-52 17-17,-107-17 1,-35-18-1,-53 18 1,18-18 0,-17 0 15,70 0 266,52 0-282,19-18-15,-1 0 16,0 18 0,1 0-16,123 0 15,-89 0 1,-17 0 0,-17 0-1,87 0 1,-87 0-16,123 0 15,-53 0 1,-1 18 0,54-18-1,106 0 1,-159 0 0,-71 0-1,18 0 1,18 0 15,-141 0-15,17 0-1,-71 0 1,1 0 0,70 0 296,36 0-312,52 0 16,1 0-16,299 0 31,547 18 16,-476-18 15,-494 0-62,335 0 32,-53 0-1,-159 0-16,-52 0 1,-19 0 0,19 0-1,70 0 1,-71 0 0,1 0-1,-36 0 1,36 0 15,17 0-15,-53 0-1,18 0 1,17 0 0,36 0-1,-89 0 1,1 0-1,35 0 1,-53 0 0,35 0-1,-70 0 1,17 0 0,-17 0-1,17 0 16,-18 0 1</inkml:trace>
  <inkml:trace contextRef="#ctx0" brushRef="#br0" timeOffset="52920.9">2628 5962 0,'18'0'156,"-1"0"-140,1 0 0,0 0-16,-1 0 15,19 0 1,-19 0-16,19 0 15,-19 0-15,54 0 16,-1 0 15,-34 0-31,34 0 32,124 0 14,-53 0-30,-35 0 0,35 0-1,-53 0 1,71 0 0,-71 0-1,-17 0 1,35 0-1,17 0 1,54 0 0,-72 0-1,1 0 1,-18 0 0,36 0 15,-71 0-16,0 0 1,17 0 0,-17 0-1,0 0 1,-18 0 0,18 0-1,0 0 1,35 0-1,-35 0 1,0 0 0,-17 0-1,-1 0 1,18 0 15,-18 0-15,-17 0-1,17 0 1,-17 0 0,-1 0-1,1 0 1,0 0 0,-1 0-1,36 0 1,-18 0 15,-17 0-15,0 0 15</inkml:trace>
  <inkml:trace contextRef="#ctx0" brushRef="#br0" timeOffset="72326.78">5274 6720 0,'53'0'125,"-18"-17"-125,36 17 15,-18 0-15,-18 0 16,36 0-16,70 0 16,158 0 30,142 17-14,-299-17-17,-37 0 1,1 0 0,-18 0-16,71 0 15,-18 0 1,-35 0-1,-18 0 1,36 0 0,-54 0-1,-34 0 1,17 0 0,35 0 15,-35 0-16,35-17 1,18-1 0,-36 18-1,71-18 1,-70 18 0,17-17-1,-35 17 1,0 0-1,35 0 1,-70 0 0,35 0-1,-18 0 1,-17 0 15,-1 0-15,1 0-1,0 0 1,-1 0 0,1 0-1,-1 0 79</inkml:trace>
  <inkml:trace contextRef="#ctx0" brushRef="#br0" timeOffset="74022.14">4921 7620 0,'18'0'110,"0"0"-95,-1 0 1,89 0 0,194-35 15,-141 35 0,-124 0-15,18 0 15,-18 0-15,-17 0-1,17 0 1,-17 0 0,-1 0-1,1 0 1,0 0 15</inkml:trace>
  <inkml:trace contextRef="#ctx0" brushRef="#br0" timeOffset="76631.2">6562 7602 0,'53'0'266,"17"0"-266,-17 0 15,18 0-15,-1 0 16,1 0-16,-18 0 16,0 0-16,-1 0 0,-16 0 15,-1 0-15,88 0 32,107 0-1,140 0 0,-52 0 0,-212 0-15,17 0 0,-52 0-1,-19 0-15,213-17 31,-89 17-15,1 0 0,-54 0-1,54 0 1,-89-18 0,-18 0-1,54 18 1,70-35-1,-53 35 1,18-35 0,-53 35-1,-1 0 1,37 0 0,-37 0-1,1-18 1,18 18-1,-1 0 17,71 0-17,-70 0 1,-54 0 0,1 0-1,17 0 1,-53 0-1,18 0 1,-18 0 0,18 0-1,-17 0 1,-1 0-16,0 0 16,1 0-1,-19 0 1,18 0 15,-17 0-15,0 0-1,-1 0 1,1 0 0,0 0-1</inkml:trace>
  <inkml:trace contextRef="#ctx0" brushRef="#br0" timeOffset="88476.71">5045 8431 0,'35'0'234,"-17"0"-218,35 0 0,-18 0-1,18 0-15,-18 0 16,0 0-16,18 0 16,106 0-1,-124 0-15,53 0 31,89 0 1,-54 0-1,-52 0-15,52 0-1,-70 0-15,71 0 16,-36 0-1,35 0 1,-34 0 0,-1 0-1,-53 0 17,18 0-32,18 0 31,-19 0-16,72 0 1,-36 0 0,0 0-1,36 0 1,-1 0 0,-52 0-1,-18 0 1,-18 0-1,0 0 1,18 0 0,-18 0-1,-17 0 1,17 0 0,-17 0 15,17 0-16,-17 0 17,17 0-17,-17 0 63,-1 0 16</inkml:trace>
  <inkml:trace contextRef="#ctx0" brushRef="#br0" timeOffset="94312.5">4815 9190 0,'36'0'203,"70"0"-203,17-18 0,0 18 16,36 0-16,-53 0 16,141 0-1,123 0 16,-281 0-31,299 0 32,-141 0-17,-36 0 1,54 0 0,-18 18-1,141-18 16,-229 0-15,-36 0 0,-35 0-1,36 0 1,-54 0 0,-17 0-1,0 0 1,0 0-1,-18 0 1,-17 0 0,0 0-1,52 0 392,-17 0-407,18 0 15,17 0-15,-18 0 16,89 0-1,-18 0 1,71 0 0,-124-18-16,212 18 15,-18 0 1,-70 0 0,0-17-1,123-1 16,-159 18-15,71 0 0,-71 0-1,-52 0 1,88 0 0,-71 0-1,53 0 1,-18 0-1,106 18 1,-176-18 0,18 0-1,-36 17 1,71-17 0,-54 18-1,1-18 1,18 0 15,-36 17-15,53 1-1,-53 0 1,-17-18 0,-18 0-1,0 17 1,-1 1-1,1-18 1,-17 0 0,-1 0-1,18 0 1,-18 0 0,-17 0-1,-1 0 16,1 0-15,17 0 0</inkml:trace>
  <inkml:trace contextRef="#ctx0" brushRef="#br0" timeOffset="104687.03">4904 9966 0,'88'0'140,"35"-18"-140,-35 18 16,36-17-16,-54 17 15,36 0-15,88-53 16,353 35 15,-71 0 16,-158 1-31,-212 17-1,176-18 1,-159 1-16,89-1 16,-53 0-1,0 1 1,-18 17 0,176 0-1,-87 17 1,-54-17-1,-70 0 1,17 0 0,18 18 15,-35-18-15,18 0-1,-36 18 1,53-1-1,-71-17 1,19 0 0,-19 0-1,-34 0 1,-19 0-16,18 18 16,1-1-1,-1 1 16,-17-18-15,17 0 0,-17 0 15,-1 0-15,1 0-1,-1 0 1,1 0-1</inkml:trace>
  <inkml:trace contextRef="#ctx0" brushRef="#br0" timeOffset="117213.1">5115 10813 0,'18'0'313,"0"0"-313,-1 0 15,1 0 16,-1 0-31,1 0 32,0 0-17,-1 0-15,1 0 32,35 0-1,-35 0 0,17 0-15,-18 0 15,1 0-15,0 0-1,-1 0 1,1 0-16,0 0 15,-1 0 1,1 0 0,0 0 15,-1 0-15</inkml:trace>
  <inkml:trace contextRef="#ctx0" brushRef="#br0" timeOffset="129966.19">5292 10848 0,'17'0'110,"1"0"-63,0 0-16,-1 0 188,1 0-157,-1 0-46,1 0 46,0 0-46,-1 0-16,1 0 31,0 0-15,-1 0-1,1 0 1,0 0 0,-1 0-1,1 0 1,0 0-1,-1 0 1,1 0 0,-1 0-1,1 0 1,0 0-16,17 0 16,-17 0-1,-1 0 16,1 0-15,35 0 0,-18 0-1,18 0 1,35-18 0,-17 18-1,52-17 1,-35 17-1,-17 0 1,0-18 0,34 18-1,-34 0 1,35-18 0,0 18-1,52-17 1,1 17 15,-35 0-15,-54 0-1,18 0 1,1 0 0,-19 0-1,-17 0 1,35 0-1,-17 0 1,52 0 0,-52 0-1,35 0 1,-18 0 0,35 0 15,-70 0-31,0 0 31,18 0-15,-36 0-1,-17 0-15,52 17 16,-17-17 0,18 0-1,-1 0 1,71 36-1,-70-36 1,-1 0 0,1 0-1,17 0 1,-53 0 0,-17 0-1,0 0 16,-1 0-15</inkml:trace>
  <inkml:trace contextRef="#ctx0" brushRef="#br0" timeOffset="131452.84">5239 11606 0,'106'18'125,"52"-18"-125,-17 0 0,71 0 16,-36 0-16,124 0 31,71 0 1,-336 0-32,177 0 31,17 0 0,-35 0-15,-53 0-1,-17 0 1,17 0 0,-18 0-1,54 0 1,-1 0 15,36 0-15,-18 0-1,53 0 1,-124 0 0,-17 0-1,-18-18 1,0 18-1,89 0 1,-71 0 0,-18 0-1,0 0 1,-35 0 0,-36 0-1,1 0 16,0 0-15,-1 0 0</inkml:trace>
  <inkml:trace contextRef="#ctx0" brushRef="#br0" timeOffset="133230.81">4621 12594 0,'124'-17'219,"52"-1"-219,18 18 16,-17 0-16,70 0 15,-71-18-15,0 18 16,1-17-16,-18 17 15,-18-36-15,35 19 16,-17 17-16,158 0 16,177 35 15,194-35 0,-370 0-15,-71 0-1,-18 0 1,35 0 15,-52 0-15,-18 0 0,-18 0-1,-17 0 1,-88 0-16,17 0 15,0 0 1,0 0 0,-17 0-1,70 0 1,-70 0 0,-36 0-1,18 0 1,-18 0 31,-17 0-32</inkml:trace>
  <inkml:trace contextRef="#ctx0" brushRef="#br0" timeOffset="134977.84">5274 13159 0,'71'0'78,"17"0"-62,123 0 0,-122 0-16,34-18 15,353 36 16,-352-18-15,-1 0 0,-35 17-1,1 1 1,52-18 0,-18 0-1,-17 0 1,18 0-1,-36 0 1,35 0 15,-70 18-15,18-1 0,-18-17-1,88 0 1,-35 0-1,-1 0 1,-16 18 0,-54-1-1,18-17 1,-36 0 0,1 0-1,0 0 1,-1 0-1</inkml:trace>
  <inkml:trace contextRef="#ctx0" brushRef="#br0" timeOffset="151945.87">2469 14199 0,'18'0'172,"0"-17"-141,-1 17-15,1 0 31,0 0-47,-1 0 78,1 0-63,0-18-15,-1 0 0,1 18 16,-1 0 0,54-17-1,-18 17 1,-18 0-1,-17 0 1,-1 0 0,1 0-1,0 0-15,17 0 16,0-18 0,36 18-1,17-18 1,36 18 15,-72-17-15,1-1-1,-17 18 1,17 0 0,-36 0-1,1 0 1,52 0-1,-17 0 1,36 0 0,-37 0-1,1 0 1,18 0 0,17 0-1,-35 0 1,0 0-1,0 0 17,-18 0-17,18 0 1,-35 0 0,-1 0-1,1 0 1,17 0 15,-17 0-15,0 0 156</inkml:trace>
  <inkml:trace contextRef="#ctx0" brushRef="#br0" timeOffset="162902.94">4815 14199 0,'18'0'375,"0"0"-360,17 0 1,0 0-16,1-17 16,16 17-16,-16 0 15,-19 0-15,19 0 16,-19 0-16,54-18 15,17 18 17,-17 0-1,-19 0 16,-34 0-47,0 0 15,-1 0 1,1 0 0,0 0-1,-1 0 1,19 0 0,-1 0-1,0 0 1,0 0-1,18 0 1,-17 0 0,17 0-1,-1 0 1,1 0 15,0 0-15,-35 0-1,35 0 1,-18 0 0,0 0-1,1 0 1,-1 0 0,-17 0-1,35 0 1,-18 0-1,18 0 1,-36 0 0,19 0-1,-1 0 1,0 0 31,-17 0-32,-1 0 48,1 0-1</inkml:trace>
  <inkml:trace contextRef="#ctx0" brushRef="#br0" timeOffset="166811.76">7285 14323 0,'35'0'31,"-17"0"-15,-1 0-16,19-18 0,-1 18 15,0 0-15,36-18 16,-18 18-16,17 0 15,18-17-15,71-1 32,-88 18-32,211 0 31,0-35 0,-35 35 0,-176 0-15,35 0 0,-54 0-1,37 0 1,-54 0 0,0 0-1,0 0 16,36 0-15,-36 0 0,-17 0-1,0 0 1,-1 0 15,1 0-15</inkml:trace>
  <inkml:trace contextRef="#ctx0" brushRef="#br0" timeOffset="168875.89">9631 14252 0,'53'0'172,"35"0"-172,0 0 15,-17-17-15,17 17 0,53 0 32,53 0-1,-159 0-31,195 0 31,-142 0-15,18 0-1,52 0 1,-105 0 0,0 0-1,0 0 1,18 0 0,-36 0-1,0 0 1,18 0 15,-35 0 0,-1 0-31,1 0 16,0 0 0</inkml:trace>
  <inkml:trace contextRef="#ctx0" brushRef="#br0" timeOffset="174762.79">2628 14764 0,'-17'0'47,"-1"0"-32,0 0 16,18 17-31,-17-17 16,-1 36 0,-35-1 15,35-17-31,-70 52 31,-53 124 16,0-35-47,-71 35 31,107-88-15,69-36 0,1-34-1,0-1 1,35-17-1,-18 17 1,-17 35 0,17 19-1,-17 52 1,35-18 0,-18-35-1,18 53 1,0-35-1,0 35 17,18-52-32,-1-19 31,19 36-15,-19-71-1,19 36 282,-1 17-297,0-53 16,1 18-16,-1 0 15,18 35 1,53-17 0,123 88-1,-53-36 1,-35-52-1,-17-1 1,-36-17 0,-53-35-1,36 35 1,-1 0 0,36-36-1,18 54 1,87-1-1,-52 19 1,-35-54 0,17 0-1,17-17 1,1 17 0,35 0-1,-17-17 1,-19-18-1,54 18 17,-106-18-17,17 0 1,-17-36 0,35 19-1,177-89 1,-71 18-1,-36-18 1,-69 18 0,69-54-1,-70 54 1,-17 0 0,-1 18-1,-35-19 1,36-34-1,-36 17 1,0-17 15,18-36-15,0-53 0,-53 106-1,0 0 1,-18-35-1,18 18 1,-18-71 0,-17 88-1,0 35 1,-18-17 0,0 0-1,0 35 1,0-17-1,-18 17 1,0 0 0,-17-18 15,-18 1-15,0 34-1,-53-34 1,-141-71-1,71 53 1,0-1 0,-1 1-1,-52-18 1,-124-17 0,106 35-1,71 35 1,35 0-1,-36-18 17,19 36-17,-36 17 1,35 1 0,0-19-1,-35 36 1,88-17-1,0 17 1,-17 0 0,-36 0-1,36 0 1,-18-18 0,17 18-1,18 0 1,53 0-1,-35 0-15,18 0 16,17 0 15,17 0-15,-17 0 0,1 0-1,34 0 1,-17 0-1,17 0 1,-17 0 0,17 0-1,-17 0 1,17 0 0,-35 0-1,18 0 1,17 0-1,-17 0 17,35 18 108,0-1-140,0 1 16,0 0 15,0-1-31,0 1 16,-18 35-1,1 17 17,-1-17-17,18-35 1,0 0 0,0-1-1,0 1 1,0 0-1,0-1 1,0 1 0,0-1 15,0 1-31,0 0 16</inkml:trace>
  <inkml:trace contextRef="#ctx0" brushRef="#br0" timeOffset="186636.16">17586 13406 0,'-18'0'16,"-17"0"-16,0 0 16,-1 0-16,-16 0 15,-1 0-15,17 0 0,-17 0 16,1 0-16,-1 0 15,-18 0-15,18 0 16,0 0-16,-123 35 31,-89 35 1,-123 19-1,18 16 0,246-52-15,1-17-1,35 17 1,35-18-16,-53 0 16,35 36-1,-17-36 16,35 18-15,-106 158 0,36-87-1,-18 35 1,35-18 0,18-35-1,35-36-15,0 18 16,0 1-1,53-54 1,-18-17 0,18 17-1,0 0-15,0 89 16,36 17 0,34 17-1,36 19 1,106 140 15,-106-140-15,35-19-1,-53-69 1,53 34 0,-17-35-1,34 0 1,54-17-1,17 0 1,36-1 0,-124-52-1,-18 17 1,19-35 0,157 0 15,-122 0-16,-18 0 1,-71 0 0,-35 0-1,-36 0 1,1 0 0,105 0 280,71 0-280,36 0-16,34 0 16,-34 0-16,158 0 15,17 0 1,1 18 0,-106-1-1,17-17 16,-175 0-15,52 0 0,-18 0-1,0 0 1,-52 0-16,87-17 16,-52-1-1,-18-17 1,53 0-1,-88 17 1,18-17 0,-1-1-1,18 1 1,0-18 0,0-35 15,-88 70-31,71-52 15,17-1 1,0 1 0,0-19-1,36 1 1,-54 18 0,-17 34-1,0-17 1,-53 18-1,-36 18-15,19-19 16,-1 1 0,-18 17-1,1-52 1,0-18 0,-18-18-1,0 18 16,0 17-31,-36-52 32,-16 34-17,-1-16 1,-18 34 0,-35-35-1,-105-106 1,52 71-1,35 53 1,-34-18 0,-1-17-1,-247-71 1,124 88 0,17-17 15,89 52-31,-106-35 31,52 36-15,-16 34-1,16-34 1,36 52 0,-35-17-1,105 0 1,-17 35-1,0 0 1,-70-18 0,52 0-1,35 18 1,36 0 0,-53 0-1,-35-17 16,52 17-15,1 0 0,-18-18-1,-18 18 1,71 0 0,-1 0-1,1 0 1,0 0-1,-71-35 1,71 35 0,0 0-1,17-36 1,-35 36 0,36-17 15,52 17-31,-17 0 31,17 0-15,1 0-1</inkml:trace>
  <inkml:trace contextRef="#ctx0" brushRef="#br0" timeOffset="196291.06">4957 16387 0,'17'0'47,"1"0"-31,17-18-1,-17 18 1,17 0 0,18-18-1,-18 18 1,36-17 0,-36 17-16,53 0 15,0 0 1,-17 0-1,0 0 1,17 0 15,-53 0-31,18 0 16,-18 0 15,0 0 0,-17 0-15</inkml:trace>
  <inkml:trace contextRef="#ctx0" brushRef="#br0" timeOffset="198203.46">4833 17127 0,'18'0'94,"17"0"-94,-17 0 0,17 0 16,-17 0-16,52 0 31,-52 0-31,140 18 31,54 0 1,-35-18-1,-160 0-16,18 0 1,18 0 0,-35 0 15,0 0-31,-1 0 16,1 0 15,0 0 0,-1 0 63,1 0-79,-1 0 1,1 0 0,0 0-16,-1 0 15,19 0 1,-19 0 0,1 0-1,0 0 16,-1 0 48</inkml:trace>
  <inkml:trace contextRef="#ctx0" brushRef="#br0" timeOffset="199747.87">4516 17974 0,'17'0'156,"1"0"-140,17-18 0,-17 18-16,17-17 15,-17 17-15,-1 0 16,1 0-16,17 0 15,-17 0-15,17 0 16,-17 0 0,52 0 15,-17 0 0,-17 0-15,-1 0-1,-18 0 1,1 0 0,17 0-1,-17 0 1,17 0 0,-17 0 15,0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22:05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3104 4480 0,'36'0'156,"52"0"-140,-18 18-16,19 0 16,-19-18-16,89 0 15,88 35 32,35-35-16,-141 17-15,0 1 0,-17-18-1,70 0 1,-71 0-1,-34 0 1,16 0 0,1 0-1,-35 0-15,52 0 16,-17 0 0,35-18-1,0 18 16,53-35-15,-70 0 0,-18 35-1,-18-18 1,35 1 0,-70 17-1,-18 0 1,-17 0-1,17 0 1,-17 0 0,53 0 281,-19 0-282,72 0-15,52 0 16,-35 0-16,195 0 15,-72 0 17,265 0-17,-176 0 1,-88 0 0,-54 0-1,36 0 1,-35 0-1,0 35 1,-36-35 0,89 0-1,-142 0 1,18 0 0,0 0-1,18 0 1,70 0 15,-88 0-15,1 0-1,-37 18 1,89-1 0,-70-17-1,-1 0 1,-17 0-1,0 0 1,35 0 0,-70 0-1,-1 18 1,-34-18 0,-1 0-1,-18 0-15,1 0 16,35 0 343,18 0-359,-1 0 16,18 0-16,89 0 15,70 0 1,17 0 0,-17 0-1,-159 0-15,71 0 16,-35 0 0,17 0-1,-53 0 1,88 0 15,36 0-15,-89 0-1,-17 0 1,-18 0 0,36 0-1,-53 0 1,17 0-1,35 0 1,54 0 0,-54 0-1,-35 0 1,0 0 0,-17 0-1,17 0 1,0 0-1,-17 0 17,17 0-17,0 0 1,89-18 0,-54 18-1,-35 0 1,-17 0-1,35-17 1,-53 17 0,17 0-1,-17-18 1,71 0 0,-36 1-1,18-1 1,17 18-1,-17 0 17,35 0-17,-53-18 1,-17 1 0,35 17-1,-36-18 1,36 0-1,-53 18 1,18 0 0,-19 0-1,37-17 1,-36 17 0,-1 0-1,-34 0 1,35 0-1,0 0 17,-18 0-17,-17 0 1,35 0 0,-18 0-1,-17 0 1,17 0-1,-17 0 17,17 0-17</inkml:trace>
  <inkml:trace contextRef="#ctx0" brushRef="#br0" timeOffset="6338.11">2752 5186 0,'53'0'125,"35"0"-125,0 0 15,0 0-15,159 0 32,247 0-1,-71 0 0,-105 0 0,-142 0-15,18 0 0,53 0-1,-106 0 1,-53 0-1,1 0 1,17 0 0,-54 0-1,54 0 1,35 0 0,0 0-1,-35 0 1,-35 0-16,17 0 15,18 17 1,-36-17 0,1 0-1,52 0 1,1 18 0,-18-18-1,0 18 1,-1-1-1,54 1 1,-53-18 0,-35 0-1,17 0 17,0 18-17,-17-1 1,-54-17-1,1 0 1,-1 0 0,1 0-1</inkml:trace>
  <inkml:trace contextRef="#ctx0" brushRef="#br0" timeOffset="7717.92">10319 5415 0,'17'0'31,"1"0"1,0 0-32,17-18 15,0 18-15,-17 0 16,17 0-16,177 0 47,-177 0-47,89 0 15,-54 0 1,1 0 0,-18 0-1,-1 0 1,-16 0 0,-19 0-1,1 0 1,0 0-1,17 0 1,-17 0 0</inkml:trace>
  <inkml:trace contextRef="#ctx0" brushRef="#br0" timeOffset="10140.44">12083 5397 0,'35'0'219,"35"0"-204,19 0-15,-1 0 16,-53 0-16,36 0 15,-1 0-15,-17 0 16,-18 0-16,1 0 16,17 0-16,35 0 15,176 0 32,1 0-16,17-17 1,-211 17-17,-1 0 1,36 0 0,0 0-1,-53 0-15,106 0 16,-36 0-1,18 0 1,-53 0 0,54 0 15,-72 0-15,-17 0-1,18 0 1,-19 0-1,1 0 1,0 0 0,18 0-1,-1 0 1,36 0 0,-35 0-1,-1 0 1,-17 0-1,0 0 1,18 0 0,-36 0-1,0 0 1,-17 0 15,0 0-15,17 0-1,-17 0 1,17 0 0,-18 0-1,19 0 1,-19 0 15,19 0-15,-19 0-1,1 0 1</inkml:trace>
  <inkml:trace contextRef="#ctx0" brushRef="#br0" timeOffset="13875.48">19791 5345 0,'35'0'140,"0"0"-124,-17 0-16,17 0 16,-17 0-16,52 0 15,72 0 32,-54 0-16,0 0 1,-35 0-17,0 0 1,-36 0-1,1 0 1,0 0 0,-1 0 15,1 0-31,0 0 31,-1 0-15,1 0-1,17 0 1,-17 0 0,-1 0-1,1 0 1,17 0 0,-17 0 46</inkml:trace>
  <inkml:trace contextRef="#ctx0" brushRef="#br0" timeOffset="16478.59">2752 6050 0,'0'-18'0,"0"1"31,17 17-31,36-35 16,0 35-1,-18-18-15,159 0 32,318 36-1,-18 35 0,-177-18 0,-246-17-15,52-1 0,-17-17-1,35 36 1,-52-36-1,87 0 1,-35 17 0,-53-17-1,18 0 1,-35 18 0,70 0-1,-18-1 1,-17 1-1,35-18 1,18 0 0,-71 0-1,-17 0 1,-1 0 0,-17 0-1,53 0 16,-18 0-15,-17 0 0,17 0-1,18-18 1,-36 18 0,1 0-1,-18 0 1,0 0-1,0-17 1,-18 17 15,-18 0-15,1 0 0</inkml:trace>
  <inkml:trace contextRef="#ctx0" brushRef="#br0" timeOffset="43403.15">11783 6985 0,'53'0'156,"0"0"-156,70 0 16,406 0 0,-352 0-1,-36 0-15,-18 0 16,1 0-16,-1 0 15,1 0-15,-19 0 16,231 0 0,-72 0 15,-87 18 0,-107-18-31,89 17 31,-89-17-15,-17 0 0,-17 0 15,17 0-15,-18 0-1,-18 0 1,1 0-1,0 0 1,-1 0 0,1 0-1,0 0 95,-1 0-63</inkml:trace>
  <inkml:trace contextRef="#ctx0" brushRef="#br0" timeOffset="45914.94">15699 7020 0,'17'0'203,"54"0"-203,-18 0 15,-18 0-15,36 0 16,-1 0-16,-17 0 16,0 0-16,17 0 15,36 0 1,-35 0-16,105 0 31,36 0 0,17 0 1,36 18-1,-124 0-16,18-18 1,-106 0 0,35 0-1,-18 0 1,1 0 15,-36 0-31,18 0 16,0 0-1,18 0 1,-1 0 0,54 0-1,-36 0 1,0 0 0,-17 0-1,52 0 1,0 0-1,-34 0 1,17 0 0,-18-18-1,70 18 17,-69 0-17,34-18 1,-35 18-1,-17-17 1,52 17 0,-34 0-1,-37 0 1,1-18 0,36 18-1,-54 0 1,35 0-1,-17-18 1,18 1 0,17 17 15,-17 0-15,-18 0-1,17 0 1,1 0-1,-36 0 1,-17 0 0,17 0-1,0 0 17,-17 0-17,-1 0 16</inkml:trace>
  <inkml:trace contextRef="#ctx0" brushRef="#br0" timeOffset="58701.53">2734 7990 0,'88'0'156,"89"0"-140,352 0 15,-318 0-31,566 18 31,-125 17 0,177-17 1,-353 17-1,-176-17-15,53-18-1,35 0 1,-176 0-1,52 0 17,36 0-17,-53 53 1,-123-53-16,87 0 16,-34 0-1,34 17 1,19 1-1,-19 0 1,-122-1 0,-37-17-1,-34 0 1,123 0 312,53-17-328,53 17 0,18-18 16,-71 18-1,458 0 17,160-18 14,-354 1 1,-193 17-15,17-18-1,-176 18-16,-71 0 1,1 0 15,-1 0-15,-17 0-16,-1 0 16,18 0-1,-17 0 1,35 0-1,0 0 1,-18 0 0,1 0-1,-1 0 1,0 0 0,18 0-1,-35-17 1,-1 17-1,1 0 17,0 0-17,-1 0 1</inkml:trace>
  <inkml:trace contextRef="#ctx0" brushRef="#br0" timeOffset="62278.46">2716 9525 0,'36'0'172,"17"0"-172,-1 0 15,1 0-15,0 0 16,0 0-16,71 0 16,34 0 15,36 0 0,-88 0-15,-17 0-1,-54 0 1,53 0 0,0 0-1,18 0 1,-35 0-1,17 0 1,0 0 0,-35 0-1,0 0 1,17 0 0,-17 0-1,71 0 1,-54 0-1,36 0 1,-35 0 15,70 0-15,-71 0 0,-17 0-1,35 0 1,-17 0-1,17 0 1,-35 0 0,0 0-1,18 0 1,34-18 0,-16 18-1,-19 0 1,18 0-1,18 0 1,0 0 0,-18 0 15,-35 0-15,-18 0-1,18 0 1,-17 0-1,-1 0 1,0-17 0,-17 17-1,35 0 1,0 0 0,17 0-1,-17 0 1,53 0-1,-53 0 1,0 0 0,0 0-1,0 0 17,-18 0-17,0 0 1,-17 0-1,17 0 1,-17 0 0,17 0-1,-17 0 17,-1 0-17</inkml:trace>
  <inkml:trace contextRef="#ctx0" brushRef="#br0" timeOffset="78740.72">2381 10477 0,'18'0'62,"0"0"16,-1 0-78,1 0 31,-1 0-15,1 0 0,0 0-1,-1 0 1,1 0 0,17 0-1,36 0 1,-36 0-1,0 0 1,-17 0 0,17 0-1,-17 0 1,17 0 0,-17 0-1,-1 0 1,1 0-1,0 0 17,-1 0-17,1 0 79</inkml:trace>
  <inkml:trace contextRef="#ctx0" brushRef="#br0" timeOffset="83691.67">3828 10477 0,'35'0'296,"18"0"-296,0 0 16,-18 0-16,36 0 16,-36 0-16,0 0 15,18 0-15,-18 0 16,36 0 0,-36 0-1,18 0-15,-35 0 16,35 0-16,35 0 15,106 0 17,-124 0-32,72 0 47,-37 0-32,-34 0 1,88 0-1,-54 0 1,1 0 0,0 0-1,-18 0 1,36 0 0,-36 0-1,-35 0 1,35 0-1,-17 0 1,-18 0-16,17 0 16,18 0-1,-17 0 17,-1 0-17,19 0 1,-19 0-1,18 0 1,-35 0 0,36 0-1,-37 0 1,-16 0 0,-1 0-1,0 0 1,18 0-1,-35 0 1,17 0 0,-17 0 15,-1 0-15,19 0-1,-19 0 1,19 0-1,-1 0 1,0 0 0,0 0-1,1 0 1,-1 0 0,0 0-1,1 0 1,-1 0-1,0 0 1,0 0 0,1 0 15,-1 0-15,-17 0-1,17 0 1,-18 0-1,19 0 1,-19 0 15,19 0-31,17 0 32,-18 0-17,0 0 1,0 0-1,-17 0 1,17 0 0,-17 0-1,0 0 1,35-17 15,-36 17-31,18-18 16,1 18-1,-1-17 1,0 17 0,1 0-1,-19 0 1,18 0 0,1 0-1,-19 0 1,19 0-1,-1 0 1,-17 0 0,-1 0-1,1 0 1,-1 0 15,1 0-15,0 0 15,17 0-15,-17 0-1,-1 0 1,1 0 468,0 0-421,-1 0-32,1 0 157,0 0-157,-1 0 47,1 0-78,-1 0 78,-17-18-62,18 0-16</inkml:trace>
  <inkml:trace contextRef="#ctx0" brushRef="#br0" timeOffset="98184.96">2611 13194 0,'17'0'109,"18"0"-93,36 0-16,-36 0 15,71 0 1,53 0 15,105 0 0,-175 18-15,-1-18 0,18 0-1,-18 17 1,-53-17-16,36 0 15,-18 0 1,17 0 0,-17 0 15,-18 0-15,54 0-1,-37 0 1,19 0-1,35 0 1,88 0 0,-35-35-1,-54 35 1,1-18 0,18-17-1,-36 17 1,-35 1-1,0-1 1,53 0 0,17 18 15,-52-17-15,-18-1-1,0 18 1,-18 0-1,-18 0-15,1 0 32,0 0-17,-1 0 1,1 0 0</inkml:trace>
  <inkml:trace contextRef="#ctx0" brushRef="#br0" timeOffset="100393.58">2822 13988 0,'35'0'109,"36"0"-109,17 0 16,0 0-16,36 0 15,123 0 1,123 0 15,-282 0-31,248 0 31,-195 0-15,17 0 0,89 0 15,-123 0-15,-18 0-1,35 0 1,18 0-1,-36 0 1,1 0 0,-19 0-1,-16 0 1,69 0 0,-52 0-1,-35 0 1,-1 0-1,1 0 1,35 0 0,-53 0 15,17 0-31,-17 0 31,70 0-15,-52 0-1,0 0 1,-18 0 0,-1 0-1,1 0 1,0 0 0,0 0-1,0 0 1,18 0-1,-18 0 1,-18 0 0,0 0-1,18 0 1,53-18 15,-18 18-15,-35 0-1,0 0 1,0 0 0,-18 0-1,-17 0 1,-1 0 0,19 0 15,-19 0 172</inkml:trace>
  <inkml:trace contextRef="#ctx0" brushRef="#br0" timeOffset="106966.72">2611 14975 0,'35'0'62,"0"0"-46,0 0-16,1 0 16,52 0-1,-18 0-15,195 0 32,52 0-1,283 36 16,-441-19-32,-36-17 1,36 18 0,-18-18-1,-17 0 1,17 0-1,18 0 1,-1 0 0,-52 0-1,-18 0 1,1 0 0,-1 0 15,-35 0-16,17 0 1,1 0 0,-18 0-1,-18 0-15,18 0 16,-18 0 0,-17 0-1,17 0 1,-17 0-1,-1 0 17</inkml:trace>
  <inkml:trace contextRef="#ctx0" brushRef="#br0" timeOffset="117766.93">16792 16810 0,'35'0'219,"36"0"-219,17 0 15,0 0-15,-17-18 16,0 18-16,-19 0 15,72-17-15,-36 17 16,0 0-16,36 0 16,52 0-1,-52-18-15,-54 18 16,160 0 15,-125 0-15,54 0-1,-18 0 1,-17 0 0,34 0-1,19 0 1,-36 0 0,18 0-1,-53 0 1,17 0-1,0 0 1,89 0 0,-53 0-1,-36 0 17,1 0-17,-36 0 1,53 0-1,-35 0 1,0 0 0,35 0-1,35 0 1,-52 0 0,-1 0-1,-52 0 1,-1 0-1,19 0 1,-37 0 0,19 0-1,0 0 17,52 0-17,-35 0 1,-17 0-1,35 0 1,-36 0 0,54-18-1,-54 18 1,1 0 0,-18 0-1,0 0 1,-36 0-1,19 0 1,16 0 0,-34 0 15,0 0-15,-1 0-1,1 0 1,0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1T12:37:14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9155 10160 0,'35'0'125,"35"0"-125,36-18 16,-18 18-16,36-17 16,123-1-1,353-70 17,-18 53-1,-371-1-16,1 19 1,105-19 15,-105 36-15,-18-35 0,-17 35-1,-107 0-15,107 0 16,52 0-1,18 0 1,0 0 0,-53 0-1,35 18 1,-88-18 0,-53 0-1,-35 0 1,0 0-1,-35 0 1,-1 0 15,54 0 297,88 0-328,-36 35 16,54-35-16,-1 18 16,477 35 15,370 35 16,-618-71-16,1 1 0,-71 17 16,-264-35-47,52 18 16,-17 17-1,-18-35 1,-52 0 0,-19 0-1,18 0 1,-17 0 0,0 0 15,-1 0-16,1 0 1,0 0 0,17 0-1,18 0 17,-35 0-32,34 0 15,-16 0 1,-19 0-1,19 0 17,-19 0-17</inkml:trace>
  <inkml:trace contextRef="#ctx0" brushRef="#br0" timeOffset="1866.65">17621 9842 0,'18'0'47,"35"0"-32,-18 18-15,0-18 16,18 18-16,35-1 16,106 54 31,-105-53-16,-19 17 0,-34-35-15,-1 0-1,0 18 1,0-18 0,1 17-1,-1-17 1,-17 18-1,-1-18 1,1 0 0,-1 0-1,1 0 1,0 0 15,-1 0-31,1 0 31,0 0-15,-1 0 0,-17 17 93,0 1 0,0 0-93,0-1 0,0 1-1,0 0 17,0-1-32,0 1 15,-53 35 1,0 0-1,-35 17 1,18-17 0,34-18-1,-69 36 1,34-18 0,-17-18-1,17 18 1,-17-18-1,35 1 1,36-19 0,-1 1-1,0 0 1,1-18 0,-1 0-1</inkml:trace>
  <inkml:trace contextRef="#ctx0" brushRef="#br0" timeOffset="6143.73">18186 6791 0,'-18'0'203,"-53"0"-188,36 0-15,-53 0 16,17 0-16,1 0 16,-71 0-1,-159-18 17,18 18-1,88 18-16,53-18 1,-18 0 0,0 0-1,89 0 1,-54 0-16,-17 0 16,-18 0 15,18 0-16,-159 0 1,106 0 0,53 0-1,0 18 1,17-18 0,-105-18-1,18 18 1,34 0-1,-17-18 1,-35 18 0,105 0-1,-17 0 1,-35 0 0,-36 0 15,-70 18-16,106 0 1,34 17 0,19-35-1,-89 0 1,89 0 0,-18 0-1,35 0 1,-35 0-1,-18 0 1,53 0 0,0 0-1,18 0 1,-71-18 15,71 18-15,0 0-1,17-17 1,19 17 0,-72 0-1,36 0 1,0 0 0,17 0-1,-70 0 1,70 17-1,-34-17 1,52 0 0,0 0-1,-35 0 1,35 0 0,0 0 15,-53 0-16,-18 0 1,54 0 0,-1 0-1,18 0 1,18 0 0,0 0-1,17 0 1,1 0-1</inkml:trace>
  <inkml:trace contextRef="#ctx0" brushRef="#br0" timeOffset="7586.01">9349 6826 0,'0'18'125,"17"-18"-125,1 18 16,0-18-1,-1 17-15,1 1 16,-1-1-16,54 19 31,-53-19-15,-1-17 0,1 0-1,-18 18 16,35 0-15,-35-1-16,18-17 16,17 36-1,-17-36 1,-1 17 0,1-17-1,0 0 16,-1 0 48,1 18-33,-18-1-46,18-17 16,-1 18 0,1 0-1,-1-18 1,1 0-16,0 0 16,-1 0-1</inkml:trace>
  <inkml:trace contextRef="#ctx0" brushRef="#br0" timeOffset="9067.54">9349 6756 0,'0'-18'16,"0"0"62,17 1-63,1-1 1,17 0 0,18 1-1,-18-1-15,71-52 32,-35 52-17,-36-17-15,18-1 16,0 19-1,-18-1 1,36-35 0,17 18-1,-53 17 1,0 1 0,18-1 15,-17 0-16,-1-17 1,-17 35 0,-1 0-1,1 0 1</inkml:trace>
  <inkml:trace contextRef="#ctx0" brushRef="#br0" timeOffset="19499.07">3563 3545 0,'-35'0'0,"-53"-17"32,-18 17-32,35 0 0,18 0 15,0 0-15,-17 0 16,17 0-16,-18 0 15,-52 0 1,70 0-16,-159 35 31,-35-17 1,-176 35-1,264 0-16,18-18 1,35 0 0,-88 36 15,88-18-15,18-18-1,0 0 1,-35 71-1,-1 0 1,-35 53 0,1-1-1,-1 1 1,-35 70 0,123-123-1,1-18 1,17 18-1,0 53 1,53-18 15,0-53-15,0 53 0,18-35-1,52 106 1,-35-53-1,18-18 1,0-18 0,53 71-1,17-35 1,1-36 0,70 19-1,18 34 1,-142-123-16,71 35 15,-52-17 1,-1-1 0,18-17-1,193 35 17,-52-35-17,53-18 1,-53 18-1,176 18 1,-123-53 0,-70-1-1,-54-17 1,-17 0 0,158-70-1,-70-1 1,-53 1-1,18-1 1,-71 18 15,35-17-15,-34-1 0,-1 18-1,35-18 1,89-34-1,-142 69 1,1-17 0,-19 18-1,-16 0 1,-54 0-16,88-1 16,18-17-1,36-17 1,-18 17-1,88-35 1,-124 35 0,-52 18 15,34-1-15,-34 1-1,-18 17-15,53 1 16,17-36-1,1 35 1,-19 1 0,37-19-1,-54 1 1,-35 17 0,17 1-1,-17-1 1,-18 18-1,18-35-15,0 35 16,18-35 0,-18 17 15,70 0-15,-17 1-1,-18-1 1,0 0-1,1-17 1,-19 0 0,-35 35-1,-17-18 1,0 0 0,17 18-1,-35-17 1,0-1-1,0 1 1,0-72 15,0 36-15,-18-17 0,-35 17-1,18-18 1,-141-70-1,-18 35 1,53 1 0,17 16-1,-123-16 1,18 16 0,35 19-1,-18-18 1,89 52-1,-71-34 1,53 17 0,-18 0 15,-35 18-15,-124-36-1,142 1 1,35 17-1,35 17 1,0 1 0,-123-35-1,53-1 1,-19 36 0,72-1-1,-89-34 1,71 35-1,0-1 1,0 1 0,18 17-1,-124-17 17,70-18-17,71 0 1,36 18-1,-54 17 1,36-17 0,0 0-1,0 17 1,35 1 0,0-1-1,35 18 1,1 0-1,-1 0 17</inkml:trace>
  <inkml:trace contextRef="#ctx0" brushRef="#br0" timeOffset="23469.94">6756 6544 0,'17'0'265,"1"0"-249,0 0-16,-1 0 16,19 0-16,-19 0 15,18 0 1,-17 0 0,17 0-16,-17 0 15,17 0 1,106 0 15,-35 0 0,-53 0-15,-18 0-16,1 0 16,-1 0-1,0 0 1,-17 0-1,17 0 1,-17 0 0,17 0-1,-17 0 1,17 0 15,18 0-15,-18 0-1,0 0 1,-17 0 0,35 0-1,0 0 1,-18 0 0,0 18-1,18-18 1,18 0-1,-36 0 1,36 0 0,-18 0-1,35 0 17,-53 0-17,-17 0 1,17 17-1,0-17 1,-17 0 0,0 0-1,-1 0 1,1 0 0,0 0-1,-1 0 1,1 0 140,-1 0-140,1 0-1,0 0 1,-1 0-16,1 0 31,0 0-15,-1 0 46,1 0-46,0 0 0,-1 0-16,1 0 15,17 0 1,-17 0-1,-1 0 1,19 0 0,-19 0 31</inkml:trace>
  <inkml:trace contextRef="#ctx0" brushRef="#br0" timeOffset="41196.53">3316 9631 0,'35'0'125,"1"0"-125,87 17 16,-70-17-1,35 18 1,-35-18-16,71 0 31,-19 0 16,-87 0-47,53 0 31,-36 0-15,-17 0 0,34 0-1,1 0 1,-17 0 15,-19 0-15,1 0-1,-4040 0 1,8079 0 62</inkml:trace>
  <inkml:trace contextRef="#ctx0" brushRef="#br0" timeOffset="90669.09">7091 12400 0,'17'0'188,"36"0"-188,18 0 15,-36 0-15,18 0 16,0 0-16,-35 0 16,17 0-16,0 0 0,1 0 15,-19 0 1,18 0-1,-17 0 1,17 0 0,-17 0 15,0 0-15,17 0-1</inkml:trace>
  <inkml:trace contextRef="#ctx0" brushRef="#br0" timeOffset="92375.89">8714 12400 0,'35'0'172,"18"0"-157,0 0-15,-18 0 16,18 0-16,0 0 16,53 0-1,105 0 17,-158 0-32,35 0 31,-35 0 0,-35 0 0,17 0 1</inkml:trace>
  <inkml:trace contextRef="#ctx0" brushRef="#br0" timeOffset="95981.23">9031 10795 0,'0'18'0,"0"-1"16,0 1-1,0 0 1,0-1 31,0 1-16,0-1-15,0 1-1,0 0-15,0-1 16,0 1 0,0 0-1,0 17-15,0 18 31,0-36-15,18 19 0,-1-1-1,1-17 1,-18 17 0,18-17 15,-1 17-16,1-35 1,17 53 0,-17-53-1,-18 17 1,35 1 0,-17 0-1,-1-1-15,19 1 16,-19 0-1,36-1 1,0 1 0,35 17 15,-35-35-15,0 0-1,18 0 1,-36 0-1,-17 0-15,35 0 16,-18 0 0,-18 0-1,19 0 1,-19 0 0,19-35-1,-19 17 16,1 1-15,-18-1-16,18 18 16,-18-18-1,0 1 1,0-1 15,0-17-15,0 0-1,0-1 1,-18 1 0,0 0-1,18 17-15,-35-17 16,35-1 0,-18 19-1,-17-18 1,17-18-1,1 17 1,-18 1 0,-1 0-1,-17-18 17,53 35-17,-17-17 1,-19 35-1,-16-18 1,-1-17 0,35 17-1,-17 1 1,-18 17 0,35-35-1,1 17 1,-19 18-1,19 0 1,-19 0 0,19 0-1,-19 0 1,19-18 15,-1 18-15,-35 0-1,36 0 1,-1 0 0,0 0-1,-17 0 1,17 0 0,1 0 15</inkml:trace>
  <inkml:trace contextRef="#ctx0" brushRef="#br0" timeOffset="99278.31">1147 13829 0,'-18'0'32,"-17"0"-17,17 0 1,0 0-1,1 0 1,17 18 62,0-1-62,0 18 15,0 18-15,0 18-16,0 52 15,0 54 1,0-54 0,0-52-1,0-18 1,0 0-1,0-36 1,0 1 0,0 0-1,0 17 17,17-35 93,19 0-110,-1 0-15,-17 0 16,17 0-16,18 0 31,-36 0-15,1 0-16,0 0 31,-1 0-15,1 0-16</inkml:trace>
  <inkml:trace contextRef="#ctx0" brushRef="#br0" timeOffset="101564.52">1376 14129 0,'0'17'109,"0"1"-78,0 0-31,0-1 16,0 1-1,0 0 17,0 34-1,0-34-15,0 0-1,17-18 1,1 35-1,0 18 1,-1-35 0,1 17-1,0-17 1,-18-1 0,17 1-1,1-1 16,-18 1 1,18-18-17,-1 0 1,1 0 31,-1 0-47,1 0 15,0 0 1,-1 0 0,-17-18-16,18-17 15,17 0 1,-17 0 0,17-18-1,-17 0 16,0 0-15,-1 18 0,1 17-1,-18-35 1,0 0 0,0 18-1,0 17 1,0-17-1,0-18 1,-18 0 0,1 53-1,17-18 1,-18 18 15,0 0 0,1 0-15,-1 0 0,0 0-1,1 0 17,-1 0-32,0 0 15,1 0 1,-1 0-1,18 18 48,0 0-32,-18-18-15,18 17-16,0 1 47,0 0-32,0-1 1,0 1 0,0 0 15,0-1 0,0 1 0</inkml:trace>
  <inkml:trace contextRef="#ctx0" brushRef="#br0" timeOffset="103765.62">1746 13582 0,'36'0'94,"-19"18"-78,-17-1-16,35-17 15,1 0 1,52 18 15,-35-18 1,-18 17 14,-17-17-46,-1 0 16,1 0 0,0 0 46,-18 18-62,17-18 31,-17 18 16,0-1-31,0 1-16,0 0 31,0-1-15,0 1-1,0 0 1,0-1 0,0 54-1,0-54-15,0 54 16,0 0 0,0-36-1,0 18 1,0 0-1,0-18 1,0 0 0,0 0-1,0 18 1,0 0 0,0-35-1,0 17 1,0-17 15,0 0-15,0-1-1,0 36 1,0-18 0,0 1-1,0 34 1,0-35-1,0 1 1,0-19 0,0 1-1,0 0 1,0-1 31,0 1 15,0 0-30,-17-18 46,-1 0-47,0 0-31,1 0 16</inkml:trace>
  <inkml:trace contextRef="#ctx0" brushRef="#br0" timeOffset="103983.73">1782 14887 0,'-18'0'0,"-17"0"32</inkml:trace>
  <inkml:trace contextRef="#ctx0" brushRef="#br0" timeOffset="127897.51">3598 14817 0,'36'0'141,"-19"0"-126,19 0-15,16 0 16,19 0 0,-36 0-1,1 0-15,-19 0 0,18 0 16,-17 0-1,17 0-15,-17 0 16,17 0 0,-17 0 15,0 0-15,17 0-1,0 0 1,-17 0-1,-1 0 1,19 0 0,-19 0-1,19 0 1,-19 0 0,19 0-1,-19 0 16,1 0-15,-1 0 0,1 0-1,0 0 48,-1 0-48,1 0 1,0 0 0,-1 0-1,1 0 1,0 0 0,-1 0 15,1 0 63,-1 0-48</inkml:trace>
  <inkml:trace contextRef="#ctx0" brushRef="#br0" timeOffset="129748.11">3739 16192 0,'0'-17'47,"18"17"-31,0-18-1,-1 18-15,19 0 16,34-17-1,230-19 17,-88 36-1,-89 0 0,-88 0-31,-17 0 16,0 0-1,35 0 1,-18 0 0,-17 0 15,-1 0-15,1 0-1,-1 0 1,1 0 15,0 0 0</inkml:trace>
  <inkml:trace contextRef="#ctx0" brushRef="#br0" timeOffset="136415.37">5574 14940 0,'35'0'281,"71"0"-250,-71 0-31,-17 0 0,17 0 16,18 0-16,-35 0 16,17 0-16,-17 0 15,17 0-15,0 0 16,36 0 0,158 0 15,-194 0-31,142 0 31,-36 0 0,-35 0 1,0 0-17,-1 0 1,36 0-1,-17 0 1,35 18 0,-71-18-1,18 0 1,-53 0 0,70 0-1,-35 0 1,53 0-1,-52 17 1,69-17 0,-69 0-1,-1 0 1,-35 0 0,-18 0 15,0 0-16,0 0 1,1 0 0,-19 0-1,1 0 1,17 0 0,-17 0-1,17 0 1,1 0 15,-19 0-15,18 0 15,-17 0-15,0 0-16,-1 0 15,19 0 16,-19 0-15,1 0 0,0 0-1,-1 0 1,1 0 0,-1 0-1,1 0-15,17 0 16,1 0-1,17 0 1,-18 0 0,-18 0-1,19 0 1,-19 0 0,19 0-1,-19 0 32,1 0-47,17 0 31,-17 0-15,17 0 0,-17 0-1,-1 0 1,1 0-1,0 0 1,-1 0 0,19 0-1,-19 0 79,1 0-47,0 0-31,-1 0-1,1 0 1,-1 0-1,1 0 17</inkml:trace>
  <inkml:trace contextRef="#ctx0" brushRef="#br0" timeOffset="142394.34">10495 16775 0,'18'0'125,"52"0"-109,-17 0-16,18 0 16,-36 0-16,53 0 15,53 0 17,-88 0-17,124 0 16,-71 0-15,-36 0 0,36 0-1,70 0 1,-70 0 0,-18 0-1,18 0 1,53 0-1,-71 0 1,18 0 0,17 0-1,36 0 1,-88 0 0,-1 0-1,18 0 1,-17 0-1,35 0 17,-36 0-17,1 0 1,0 0 0,-19 0-1,-34 0-15,53 0 16,-36 0-1,18 0 1,0 0 0,0 0-1,-18 0 1,0 0 0,-17 0-1,-1 0 1,1 0-1</inkml:trace>
  <inkml:trace contextRef="#ctx0" brushRef="#br0" timeOffset="151182.84">14429 16739 0,'88'0'204,"35"0"-204,1 0 15,-18 0-15,-1 0 16,-16 0-16,34 0 15,-35 0-15,0 0 16,36 0-16,-54 0 16,19 0-16,-1-35 15,-18 35-15,1 0 16,-18 0-16,141 0 31,-71 0 0,19 0-15,-19 0 0,0 0-1,36-35 1,18 35 15,-72-18-15,-34 0-1,17 18 1,0-17 0,71-18-1,-53 35 1,17-18 0,19 0-1,34 18 1,-70 0-1,0-17 1,-18-1 0,0-17-1,0 35 17,-17 0-17,-36 0 1,0 0-1,1 0 1,-1 0 0,0 0 15,-17 0-15,-1 0 46,1 0-46</inkml:trace>
  <inkml:trace contextRef="#ctx0" brushRef="#br0" timeOffset="158411.99">16104 14887 0,'18'0'297,"0"0"-281,-1 0-1,1 0-15,-1 0 16,1 0-16,0 0 15,17 0 1,-17 0-16,-1 0 16,19 0-16,-19 0 15,19 0 1,-1 0 15,18 0 0,-36 0-15,1 0 0,17 0-1,1 0 1,-19 0 15,1 0-31,-1 0 31,1 0-15,0 0 0,-1 0-1,1 0 1,0 0 0,-1 0-1,1 0 16,0 0-15,-1 0 0,1 0 15,-1 0-31,1 0 16,0 0 15,-1 0-31,1 0 31,0 0 0</inkml:trace>
  <inkml:trace contextRef="#ctx0" brushRef="#br0" timeOffset="167723.94">19226 16669 0,'36'0'219,"17"0"-204,17 0-15,-17 0 16,18 0-16,-1 0 15,1 0-15,-18 0 16,17 0-16,1 0 16,-1 0-16,-34 0 15,16 0-15,37 0 16,87 0 15,36 0 0,-89 0-15,-17 0 0,35 0-1,18 0 17,-71 17-17,-17-17 1,-1 0-1,-17 0 1,0 0 0,0 0-1,-18 0 1,-17 0 0,52 0-1,-17 0 1,0 0-1,35 0 1,1 0 0,-54 0-1,53 0-15,-35 0 32,-18 0-17,-17 0 1,0 0-1,-1 0 1,1 0 0</inkml:trace>
  <inkml:trace contextRef="#ctx0" brushRef="#br0" timeOffset="179216.02">23036 16475 0,'36'0'313,"-19"0"-298,19 0 1,-19 0-16,18 0 16,1 0-16,-19 0 15,19 0-15,-1 0 16,-17 0-16,35 0 15,-1 0-15,-34 0 16,53 0 0,70-36 15,0 36 0,-106 0-15,0 0-1,1 0 1,-1 0 0,-17 0-16,17 0 15,-17 0 1,17 0 15,-18 0-15,1 0-1,0 0 17,17 0-17,-17 0-15,17 0 16,0 0 0,-17 0-1,17 0 1,-17 0-1,-1 0 1,1 0 0,0 0 15,-1 0-31,1 0 16,0 0-1,-1 0 1,-17-17-1,35 17 17,-17 0-17,0 0 1,-1 0 15</inkml:trace>
  <inkml:trace contextRef="#ctx0" brushRef="#br0" timeOffset="192529.49">20514 7091 0,'0'17'0,"0"1"16,0 17 0,0-17-16,0 53 0,0-1 15,18 1-15,-18-1 0,17 18 16,1 1-16,0 69 16,34 160 30,1-1-14,-35-176-17,0-17 1,-1-18 0,-17 17-1,0-70 1,0 0-1,0-35 1,0 35 0,0 17-1,0-52 1,0-1 0,0 19-1,0-19 16,0 1-15</inkml:trace>
  <inkml:trace contextRef="#ctx0" brushRef="#br0" timeOffset="197945.91">24906 13353 0,'0'70'110,"18"18"-95,-1 1 1,-17-1-16,36 141 16,17 124 15,-36-265-31,18 247 31,-17-194-15,0-35 15,-1 18-15,1-19-1,-18-34 1,0-18 0,0 35-1,0-35 1,0-35-1,0-1 1,0 1 0,0 0-1,0-1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02179C9-7DCE-496C-A12F-91EAE56A7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6652F2-410C-4D58-800A-FF1020D90E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F16BBB8-5F3F-40F1-A868-AD3B0D299477}" type="datetimeFigureOut">
              <a:rPr lang="ru-RU"/>
              <a:pPr>
                <a:defRPr/>
              </a:pPr>
              <a:t>вт 07.03.23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C07C559B-0201-4CFB-BDD8-FB6E8B3DDC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ADA82E52-DDD9-4946-9B51-B0316AE73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9004DC-BC60-49FB-9ADA-7E9E8863E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0F9E4F-74A7-42F9-9955-E198A7D86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7D17D3-F7FF-49E8-9DF8-43DE8D58B1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917548-25A5-482D-9D1C-B1411232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15077-2757-49FF-BF6E-1252783C8642}" type="datetime1">
              <a:rPr lang="en-US"/>
              <a:pPr>
                <a:defRPr/>
              </a:pPr>
              <a:t>3/7/2023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56F883-22EE-49A2-BC91-A33C30B3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7EE732-8644-4C09-8BB6-FDDC0714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C6990-5244-4CC0-A3DB-FF38A3F8245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4086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60C0D6-8CF4-4678-98E4-A11F747B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CA798-0CC2-4393-B56C-280A250A31B0}" type="datetime1">
              <a:rPr lang="en-US"/>
              <a:pPr>
                <a:defRPr/>
              </a:pPr>
              <a:t>3/7/2023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8CB09D-5852-404A-8F8C-C4C0B08B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FB5EC6-7A77-4C8C-91EC-38B4F0D6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11500-4B94-4725-A82E-D1BB59E55EA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8840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BBF306-D8C6-4680-A552-C9235D2E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BC4EA-EA18-4F2A-BB4B-157470240FA3}" type="datetime1">
              <a:rPr lang="en-US"/>
              <a:pPr>
                <a:defRPr/>
              </a:pPr>
              <a:t>3/7/2023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872256-EB08-49E2-A2AE-F85801DC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D99E86-7142-4A79-8E35-B3E16213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DDA95-7242-4559-89B1-9D6B9594B1B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3546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A042D5-9494-46A4-B33C-236AA8FF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A27F-9D37-41F0-92FE-D89025BCDA0E}" type="datetime1">
              <a:rPr lang="en-US"/>
              <a:pPr>
                <a:defRPr/>
              </a:pPr>
              <a:t>3/7/2023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A588B2-F7D8-4DDC-852E-86068575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37C108-D9F1-43D4-A234-3AD0544C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E9D56-C905-4D5A-8B89-F8501A3F9F9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62301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117A24-D1FC-451E-AE77-36A98B44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C305B-0AB1-4534-9A80-60BC2762D420}" type="datetime1">
              <a:rPr lang="en-US"/>
              <a:pPr>
                <a:defRPr/>
              </a:pPr>
              <a:t>3/7/2023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3B0258-BB02-4E71-B04C-514EAD97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2F6D6F-32A5-4138-98DF-E517CDFF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B302B-A4E7-4236-A880-CF9EBEEBF68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419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885750EB-441B-4B87-8A97-E176DC10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F859-F722-4062-8855-47FC133821F1}" type="datetime1">
              <a:rPr lang="en-US"/>
              <a:pPr>
                <a:defRPr/>
              </a:pPr>
              <a:t>3/7/2023</a:t>
            </a:fld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B3436385-31EF-47A8-BEEE-6EF3C610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A10334C4-CAA8-4D3E-9BB0-2642A9A2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E72B9-ED65-452E-A9BD-B8CF5979B77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707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F6A0084D-6F77-4E42-A731-738A64F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279BE-3D3C-4624-82E3-C40BC937598C}" type="datetime1">
              <a:rPr lang="en-US"/>
              <a:pPr>
                <a:defRPr/>
              </a:pPr>
              <a:t>3/7/2023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00FC1186-91BF-4C6D-B7CD-FC41B63F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63981DD9-EA7A-4EE6-877C-D440F677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C48E-53AB-4DDD-A4DB-E5417E14349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0924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9D083724-1D76-4963-BBB2-F2846F18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7729E-3FA4-496E-B4B4-2EB750C2DEDD}" type="datetime1">
              <a:rPr lang="en-US"/>
              <a:pPr>
                <a:defRPr/>
              </a:pPr>
              <a:t>3/7/2023</a:t>
            </a:fld>
            <a:endParaRPr lang="en-US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78B5B4F4-A578-4698-90DC-370B541D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63DC2AD7-87C4-4405-888B-BECB0CFC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C581-88C2-478D-9531-8809DC5DCEC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902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43B349BB-778B-4CFB-803D-792820A4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98527-B325-46AE-B2B4-CE4D51FDA268}" type="datetime1">
              <a:rPr lang="en-US"/>
              <a:pPr>
                <a:defRPr/>
              </a:pPr>
              <a:t>3/7/2023</a:t>
            </a:fld>
            <a:endParaRPr lang="en-US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E2DD338B-2766-49FC-899B-79A9BC2F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0A8029FB-1DA1-47D4-BED7-6A15B453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8F834-0A79-4D48-9B90-56C53BB90DD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559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7055ED7E-A640-4111-8871-08FC0D54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89BAC-571C-47A6-9286-26EA0A5574EF}" type="datetime1">
              <a:rPr lang="en-US"/>
              <a:pPr>
                <a:defRPr/>
              </a:pPr>
              <a:t>3/7/2023</a:t>
            </a:fld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C6A969C-A254-4F7D-8FAE-3000CD2D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E1441EEA-4A5C-49B1-AAC1-776DBCAC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69A57-3EF5-4A70-B6E6-F4547A2F9E5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4833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EDED8A0B-2D9E-45CB-93E2-29BB98BF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D1CCE-20F4-4BC2-9022-1914C0A37A3D}" type="datetime1">
              <a:rPr lang="en-US"/>
              <a:pPr>
                <a:defRPr/>
              </a:pPr>
              <a:t>3/7/2023</a:t>
            </a:fld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36FF0CBC-F013-41E2-9A13-F9D3A71D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2015AD6B-9EC4-4152-9094-6B4336AF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5C045-855F-45AB-B439-1A801976BA4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947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0201B6D8-AEF0-402A-96DD-BE0C261080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ru-RU"/>
              <a:t>Kliknij, aby edytować styl</a:t>
            </a:r>
            <a:endParaRPr lang="en-US" altLang="ru-RU"/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05E681DB-0A51-4CC1-9D24-8C88048EB4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ru-RU"/>
              <a:t>Kliknij, aby edytować style wzorca tekstu</a:t>
            </a:r>
          </a:p>
          <a:p>
            <a:pPr lvl="1"/>
            <a:r>
              <a:rPr lang="pl-PL" altLang="ru-RU"/>
              <a:t>Drugi poziom</a:t>
            </a:r>
          </a:p>
          <a:p>
            <a:pPr lvl="2"/>
            <a:r>
              <a:rPr lang="pl-PL" altLang="ru-RU"/>
              <a:t>Trzeci poziom</a:t>
            </a:r>
          </a:p>
          <a:p>
            <a:pPr lvl="3"/>
            <a:r>
              <a:rPr lang="pl-PL" altLang="ru-RU"/>
              <a:t>Czwarty poziom</a:t>
            </a:r>
          </a:p>
          <a:p>
            <a:pPr lvl="4"/>
            <a:r>
              <a:rPr lang="pl-PL" altLang="ru-RU"/>
              <a:t>Piąty poziom</a:t>
            </a:r>
            <a:endParaRPr lang="en-US" alt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5CAF37-8754-425C-AA9C-0AF969173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DA3008-47BC-41EB-901D-B6AFAD360360}" type="datetime1">
              <a:rPr lang="en-US"/>
              <a:pPr>
                <a:defRPr/>
              </a:pPr>
              <a:t>3/7/2023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A62C7B-257B-4EAF-A41E-736C15EFA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707C42-4662-4E08-901B-C39BD1909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2977B76-EF07-4952-B2FC-D551A05D641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mailto:rybinski@rybinski.e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rybinski@rybinski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3E51827E-412D-4E62-899F-078445A47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" y="2060575"/>
            <a:ext cx="8280400" cy="2735263"/>
          </a:xfrm>
        </p:spPr>
        <p:txBody>
          <a:bodyPr/>
          <a:lstStyle/>
          <a:p>
            <a:pPr algn="l" eaLnBrk="1" hangingPunct="1"/>
            <a:r>
              <a:rPr lang="pl-PL" altLang="ru-RU" sz="4200" dirty="0" err="1">
                <a:latin typeface="Bookman Old Style" panose="02050604050505020204" pitchFamily="18" charset="0"/>
              </a:rPr>
              <a:t>Artificial</a:t>
            </a:r>
            <a:r>
              <a:rPr lang="pl-PL" altLang="ru-RU" sz="4200" dirty="0">
                <a:latin typeface="Bookman Old Style" panose="02050604050505020204" pitchFamily="18" charset="0"/>
              </a:rPr>
              <a:t> </a:t>
            </a:r>
            <a:r>
              <a:rPr lang="pl-PL" altLang="ru-RU" sz="4200" dirty="0" err="1">
                <a:latin typeface="Bookman Old Style" panose="02050604050505020204" pitchFamily="18" charset="0"/>
              </a:rPr>
              <a:t>intelligence</a:t>
            </a:r>
            <a:br>
              <a:rPr lang="pl-PL" altLang="ru-RU" sz="4200" dirty="0">
                <a:latin typeface="Bookman Old Style" panose="02050604050505020204" pitchFamily="18" charset="0"/>
              </a:rPr>
            </a:br>
            <a:r>
              <a:rPr lang="pl-PL" altLang="ru-RU" sz="3200" dirty="0" err="1">
                <a:latin typeface="Bookman Old Style" panose="02050604050505020204" pitchFamily="18" charset="0"/>
              </a:rPr>
              <a:t>Lecture</a:t>
            </a:r>
            <a:r>
              <a:rPr lang="pl-PL" altLang="ru-RU" sz="3200" dirty="0">
                <a:latin typeface="Bookman Old Style" panose="02050604050505020204" pitchFamily="18" charset="0"/>
              </a:rPr>
              <a:t> 4. </a:t>
            </a:r>
            <a:r>
              <a:rPr lang="pl-PL" altLang="ru-RU" sz="3200" dirty="0" err="1">
                <a:latin typeface="Bookman Old Style" panose="02050604050505020204" pitchFamily="18" charset="0"/>
              </a:rPr>
              <a:t>Introduction</a:t>
            </a:r>
            <a:r>
              <a:rPr lang="pl-PL" altLang="ru-RU" sz="3200" dirty="0">
                <a:latin typeface="Bookman Old Style" panose="02050604050505020204" pitchFamily="18" charset="0"/>
              </a:rPr>
              <a:t> to </a:t>
            </a:r>
            <a:r>
              <a:rPr lang="pl-PL" altLang="ru-RU" sz="3200" dirty="0" err="1">
                <a:latin typeface="Bookman Old Style" panose="02050604050505020204" pitchFamily="18" charset="0"/>
              </a:rPr>
              <a:t>neural</a:t>
            </a:r>
            <a:r>
              <a:rPr lang="pl-PL" altLang="ru-RU" sz="3200" dirty="0">
                <a:latin typeface="Bookman Old Style" panose="02050604050505020204" pitchFamily="18" charset="0"/>
              </a:rPr>
              <a:t> networks</a:t>
            </a:r>
            <a:endParaRPr lang="en-US" altLang="ru-RU" sz="3200" dirty="0">
              <a:latin typeface="Bookman Old Style" panose="02050604050505020204" pitchFamily="18" charset="0"/>
            </a:endParaRPr>
          </a:p>
        </p:txBody>
      </p:sp>
      <p:sp>
        <p:nvSpPr>
          <p:cNvPr id="4099" name="Podtytuł 2">
            <a:extLst>
              <a:ext uri="{FF2B5EF4-FFF2-40B4-BE49-F238E27FC236}">
                <a16:creationId xmlns:a16="http://schemas.microsoft.com/office/drawing/2014/main" id="{C9378C43-9E92-4F81-A559-4D290B445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5589588"/>
            <a:ext cx="8310562" cy="1008062"/>
          </a:xfrm>
        </p:spPr>
        <p:txBody>
          <a:bodyPr/>
          <a:lstStyle/>
          <a:p>
            <a:pPr algn="l" eaLnBrk="1" hangingPunct="1"/>
            <a:r>
              <a:rPr lang="pl-PL" altLang="ru-RU" sz="1800">
                <a:solidFill>
                  <a:schemeClr val="tx1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ru-RU" sz="1800">
                <a:solidFill>
                  <a:schemeClr val="tx1"/>
                </a:solidFill>
                <a:latin typeface="Bookman Old Style" panose="02050604050505020204" pitchFamily="18" charset="0"/>
              </a:rPr>
              <a:t>rof. Krzysztof Rybinski</a:t>
            </a:r>
          </a:p>
          <a:p>
            <a:pPr algn="l" eaLnBrk="1" hangingPunct="1"/>
            <a:endParaRPr lang="en-US" altLang="ru-RU" sz="180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100" name="Picture 5">
            <a:extLst>
              <a:ext uri="{FF2B5EF4-FFF2-40B4-BE49-F238E27FC236}">
                <a16:creationId xmlns:a16="http://schemas.microsoft.com/office/drawing/2014/main" id="{F4EA94F9-59B4-426D-888E-0BDB1473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0"/>
            <a:ext cx="1793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86068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Computing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derivatives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–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backward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pass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1271" name="Prostokąt 5">
            <a:extLst>
              <a:ext uri="{FF2B5EF4-FFF2-40B4-BE49-F238E27FC236}">
                <a16:creationId xmlns:a16="http://schemas.microsoft.com/office/drawing/2014/main" id="{02A7D6D3-1AB1-4160-9BCA-EA460C58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33" y="1484313"/>
            <a:ext cx="7775575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Using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calculus</a:t>
            </a: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dJ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/da =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dJ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/dv * dv/da = 3*1 = 3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dJ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db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dJ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/dv * dv/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du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*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du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db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3*1*c = 3*2 = 6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dJ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/dc = </a:t>
            </a:r>
            <a:r>
              <a:rPr lang="pl-PL" altLang="en-US" sz="1800" dirty="0" err="1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try</a:t>
            </a:r>
            <a:r>
              <a:rPr lang="pl-PL" altLang="en-US" sz="1800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yourselves</a:t>
            </a:r>
            <a:r>
              <a:rPr lang="pl-PL" altLang="en-US" sz="1800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Using small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increments</a:t>
            </a: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a (5-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&gt;5.001) </a:t>
            </a: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=&gt; J(33-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&gt;33.003);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dJ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/da = 0.003/0.001 = 3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Try</a:t>
            </a:r>
            <a:r>
              <a:rPr lang="pl-PL" altLang="en-US" sz="1800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other</a:t>
            </a:r>
            <a:r>
              <a:rPr lang="pl-PL" altLang="en-US" sz="1800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derivatives</a:t>
            </a:r>
            <a:r>
              <a:rPr lang="pl-PL" altLang="en-US" sz="1800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yourselves</a:t>
            </a:r>
            <a:endParaRPr lang="en-US" altLang="en-US" sz="1800" dirty="0">
              <a:solidFill>
                <a:srgbClr val="FF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2" name="Obraz 2">
            <a:extLst>
              <a:ext uri="{FF2B5EF4-FFF2-40B4-BE49-F238E27FC236}">
                <a16:creationId xmlns:a16="http://schemas.microsoft.com/office/drawing/2014/main" id="{A0AD3BCC-92FD-4FDF-8D60-F002D7860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4472830"/>
            <a:ext cx="5991225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4A0CADF6-4DD3-4B7A-874F-8EAE2C908298}"/>
                  </a:ext>
                </a:extLst>
              </p14:cNvPr>
              <p14:cNvContentPartPr/>
              <p14:nvPr/>
            </p14:nvContentPartPr>
            <p14:xfrm>
              <a:off x="108000" y="2158920"/>
              <a:ext cx="7658280" cy="468036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4A0CADF6-4DD3-4B7A-874F-8EAE2C9082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40" y="2149560"/>
                <a:ext cx="7677000" cy="46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57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65870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Why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we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compute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derivatives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?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15CCFC3-2F0B-478C-BE6A-795EBABF9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34" y="1373146"/>
            <a:ext cx="7119094" cy="48759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78C2A237-BF80-462C-A8BC-DE65E0916329}"/>
                  </a:ext>
                </a:extLst>
              </p14:cNvPr>
              <p14:cNvContentPartPr/>
              <p14:nvPr/>
            </p14:nvContentPartPr>
            <p14:xfrm>
              <a:off x="3987720" y="2013120"/>
              <a:ext cx="1226160" cy="135288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78C2A237-BF80-462C-A8BC-DE65E0916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8360" y="2003760"/>
                <a:ext cx="1244880" cy="13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282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86405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Gradient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descent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for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logistic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regression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1271" name="Prostokąt 5">
            <a:extLst>
              <a:ext uri="{FF2B5EF4-FFF2-40B4-BE49-F238E27FC236}">
                <a16:creationId xmlns:a16="http://schemas.microsoft.com/office/drawing/2014/main" id="{02A7D6D3-1AB1-4160-9BCA-EA460C58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33" y="1268760"/>
            <a:ext cx="5543327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L(a,y) = -(ylog(a)+(1-y)log(1-a)); </a:t>
            </a:r>
            <a:r>
              <a:rPr lang="el-GR" altLang="en-US" sz="1800" i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σ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(z)=1/(1+e</a:t>
            </a:r>
            <a:r>
              <a:rPr lang="pl-PL" altLang="en-US" sz="18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-z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da = dL/da = -(y/a) + (1-y)/(1-a)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dz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dL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dz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a - y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dw1 =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dL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/dw1 = x1 *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dz</a:t>
            </a: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dw2 = dL/dw2 = x2 * d(z)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db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dL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db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dz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Parameters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update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</a:t>
            </a:r>
            <a:r>
              <a:rPr lang="pl-PL" altLang="en-US" sz="18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w</a:t>
            </a:r>
            <a:r>
              <a:rPr lang="pl-PL" altLang="en-US" sz="18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el-GR" altLang="en-US" sz="1800" i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α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dw</a:t>
            </a:r>
            <a:r>
              <a:rPr lang="pl-PL" altLang="en-US" sz="18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</a:t>
            </a:r>
            <a:r>
              <a:rPr lang="pl-PL" altLang="en-US" sz="18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w</a:t>
            </a:r>
            <a:r>
              <a:rPr lang="pl-PL" altLang="en-US" sz="18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el-GR" altLang="en-US" sz="1800" i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α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dw</a:t>
            </a:r>
            <a:r>
              <a:rPr lang="pl-PL" altLang="en-US" sz="18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 = b – </a:t>
            </a:r>
            <a:r>
              <a:rPr lang="el-GR" altLang="en-US" sz="1800" i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α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db</a:t>
            </a: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3306A99-8313-4E32-A88F-161EBC68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11" y="4175649"/>
            <a:ext cx="5680497" cy="1566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0322F369-A935-4AD4-9D16-4538022DF6BB}"/>
                  </a:ext>
                </a:extLst>
              </p14:cNvPr>
              <p14:cNvContentPartPr/>
              <p14:nvPr/>
            </p14:nvContentPartPr>
            <p14:xfrm>
              <a:off x="482760" y="1625760"/>
              <a:ext cx="8141040" cy="455940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0322F369-A935-4AD4-9D16-4538022DF6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00" y="1616400"/>
                <a:ext cx="8159760" cy="45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21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69301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Gradient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descent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on m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samples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1271" name="Prostokąt 5">
            <a:extLst>
              <a:ext uri="{FF2B5EF4-FFF2-40B4-BE49-F238E27FC236}">
                <a16:creationId xmlns:a16="http://schemas.microsoft.com/office/drawing/2014/main" id="{02A7D6D3-1AB1-4160-9BCA-EA460C58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268760"/>
            <a:ext cx="7704856" cy="59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J = 0; dw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0; dw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=0; </a:t>
            </a:r>
            <a:r>
              <a:rPr lang="pl-PL" altLang="en-US" sz="1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db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0; 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0; 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0; b=0; #model </a:t>
            </a:r>
            <a:r>
              <a:rPr lang="pl-PL" altLang="en-US" sz="1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weights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to be </a:t>
            </a:r>
            <a:r>
              <a:rPr lang="pl-PL" altLang="en-US" sz="1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learned</a:t>
            </a:r>
            <a:endParaRPr lang="pl-PL" altLang="en-US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i = 1 to m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# </a:t>
            </a:r>
            <a:r>
              <a:rPr lang="pl-PL" altLang="en-US" sz="1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Forward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pass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z[i] = 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*x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[i] + 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*x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[i] + b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a[i] = </a:t>
            </a:r>
            <a:r>
              <a:rPr lang="el-GR" altLang="en-US" sz="1400" i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σ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(z[i])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J += (y[i]*log(a[i]) + (1-y[i])*log(1-a[i]))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# </a:t>
            </a:r>
            <a:r>
              <a:rPr lang="pl-PL" altLang="en-US" sz="1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Backward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pass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pl-PL" altLang="en-US" sz="1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dz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[i] = a[i] – y[i]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dw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+= </a:t>
            </a:r>
            <a:r>
              <a:rPr lang="pl-PL" altLang="en-US" sz="1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dz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[i] * x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[i]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dw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+= </a:t>
            </a:r>
            <a:r>
              <a:rPr lang="pl-PL" altLang="en-US" sz="1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dz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[i] * x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[i]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pl-PL" altLang="en-US" sz="1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db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+= </a:t>
            </a:r>
            <a:r>
              <a:rPr lang="pl-PL" altLang="en-US" sz="1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dz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[i]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J /= m; dw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/= m; dw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/= m; </a:t>
            </a:r>
            <a:r>
              <a:rPr lang="pl-PL" altLang="en-US" sz="1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db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/= m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Parameters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update                                              	</a:t>
            </a:r>
            <a:r>
              <a:rPr lang="pl-PL" altLang="en-US" sz="1400" dirty="0" err="1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This</a:t>
            </a:r>
            <a:r>
              <a:rPr lang="pl-PL" altLang="en-US" sz="1400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400" dirty="0" err="1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is</a:t>
            </a:r>
            <a:r>
              <a:rPr lang="pl-PL" altLang="en-US" sz="1400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400" dirty="0" err="1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just</a:t>
            </a:r>
            <a:r>
              <a:rPr lang="pl-PL" altLang="en-US" sz="1400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one step of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el-GR" altLang="en-US" sz="1400" i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α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				</a:t>
            </a:r>
            <a:r>
              <a:rPr lang="pl-PL" altLang="en-US" sz="1400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of gradient </a:t>
            </a:r>
            <a:r>
              <a:rPr lang="pl-PL" altLang="en-US" sz="1400" dirty="0" err="1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descent</a:t>
            </a:r>
            <a:r>
              <a:rPr lang="pl-PL" altLang="en-US" sz="1400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400" dirty="0" err="1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calculation</a:t>
            </a:r>
            <a:endParaRPr lang="pl-PL" altLang="en-US" sz="1400" dirty="0">
              <a:solidFill>
                <a:srgbClr val="FF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el-GR" altLang="en-US" sz="1400" i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α</a:t>
            </a: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dw</a:t>
            </a:r>
            <a:r>
              <a:rPr lang="pl-PL" altLang="en-US" sz="14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 = b – </a:t>
            </a:r>
            <a:r>
              <a:rPr lang="el-GR" altLang="en-US" sz="1400" i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α</a:t>
            </a:r>
            <a:r>
              <a:rPr lang="pl-PL" altLang="en-US" sz="1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db</a:t>
            </a:r>
            <a:endParaRPr lang="pl-PL" altLang="en-US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C61CAEDB-8CE9-4414-A4D4-914DE52358F1}"/>
                  </a:ext>
                </a:extLst>
              </p14:cNvPr>
              <p14:cNvContentPartPr/>
              <p14:nvPr/>
            </p14:nvContentPartPr>
            <p14:xfrm>
              <a:off x="558720" y="971640"/>
              <a:ext cx="8026920" cy="568368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C61CAEDB-8CE9-4414-A4D4-914DE52358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962280"/>
                <a:ext cx="8045640" cy="570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37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62263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Gradient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descent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vectorized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1271" name="Prostokąt 5">
            <a:extLst>
              <a:ext uri="{FF2B5EF4-FFF2-40B4-BE49-F238E27FC236}">
                <a16:creationId xmlns:a16="http://schemas.microsoft.com/office/drawing/2014/main" id="{02A7D6D3-1AB1-4160-9BCA-EA460C58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268760"/>
            <a:ext cx="7704856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will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implement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Logistic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Regression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without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any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„for”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loop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an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input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we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have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 matrix X,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X.shape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=(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  <a:r>
              <a:rPr lang="pl-PL" altLang="en-US" sz="1600" baseline="-25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m) and a matrix Y,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Y.shape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=(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  <a:r>
              <a:rPr lang="pl-PL" altLang="en-US" sz="1600" baseline="-25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y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m) .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will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then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compute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at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instance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[z</a:t>
            </a:r>
            <a:r>
              <a:rPr lang="pl-PL" altLang="en-US" sz="16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,z</a:t>
            </a:r>
            <a:r>
              <a:rPr lang="pl-PL" altLang="en-US" sz="1600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...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z</a:t>
            </a:r>
            <a:r>
              <a:rPr lang="pl-PL" altLang="en-US" sz="1600" baseline="-25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] = W</a:t>
            </a:r>
            <a:r>
              <a:rPr lang="pl-PL" altLang="en-US" sz="16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* X + [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b,b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,...b] . 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This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single </a:t>
            </a:r>
            <a:r>
              <a:rPr lang="pl-PL" altLang="en-US" sz="16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iteration</a:t>
            </a:r>
            <a:r>
              <a:rPr lang="pl-PL" altLang="en-US" sz="1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of gradient </a:t>
            </a:r>
            <a:r>
              <a:rPr lang="pl-PL" altLang="en-US" sz="16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descent</a:t>
            </a:r>
            <a:r>
              <a:rPr lang="pl-PL" altLang="en-US" sz="1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can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be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written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in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Python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as: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Z = np.dot(W.T,X) + b #Z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shape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is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(m,1)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= 1 / (1 +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np.exp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(-Z)) #A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shape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is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(m,1)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#Vectorizing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Logistic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Regression's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Gradient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Output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dz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A - Y #dz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shape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is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(m,1)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dw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np.dot(X,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dz.T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/m #dw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shape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is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  <a:r>
              <a:rPr lang="pl-PL" altLang="en-US" sz="1600" baseline="-25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x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1)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db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dz.sum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()/m #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Vectorization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dz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shape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is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(1, 1)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But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you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still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need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many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steps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of gradient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descent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for step in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range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(1000) 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or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similar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You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have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seen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this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in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linear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regression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example</a:t>
            </a:r>
            <a:r>
              <a:rPr lang="pl-PL" alt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B72562DC-583C-412C-A804-AACC17DBF1B8}"/>
                  </a:ext>
                </a:extLst>
              </p14:cNvPr>
              <p14:cNvContentPartPr/>
              <p14:nvPr/>
            </p14:nvContentPartPr>
            <p14:xfrm>
              <a:off x="857160" y="1568520"/>
              <a:ext cx="7379280" cy="448344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B72562DC-583C-412C-A804-AACC17DBF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1559160"/>
                <a:ext cx="7398000" cy="45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66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52213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Shallow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neural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network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FCB9E20-EB0E-4B83-98DC-63AC6EA0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486247"/>
            <a:ext cx="8629650" cy="4391025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7D4A500C-9785-42E1-8431-315E94E0DB46}"/>
              </a:ext>
            </a:extLst>
          </p:cNvPr>
          <p:cNvSpPr/>
          <p:nvPr/>
        </p:nvSpPr>
        <p:spPr>
          <a:xfrm>
            <a:off x="7812360" y="56612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97DBAE14-10DA-4B6F-B0CD-A29457957D58}"/>
                  </a:ext>
                </a:extLst>
              </p14:cNvPr>
              <p14:cNvContentPartPr/>
              <p14:nvPr/>
            </p14:nvContentPartPr>
            <p14:xfrm>
              <a:off x="-50760" y="1270080"/>
              <a:ext cx="9106200" cy="476928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97DBAE14-10DA-4B6F-B0CD-A29457957D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120" y="1260720"/>
                <a:ext cx="912492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25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4061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Shallow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neural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network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notation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D4A500C-9785-42E1-8431-315E94E0DB46}"/>
              </a:ext>
            </a:extLst>
          </p:cNvPr>
          <p:cNvSpPr/>
          <p:nvPr/>
        </p:nvSpPr>
        <p:spPr>
          <a:xfrm>
            <a:off x="7812360" y="56612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5237143-307A-4715-9493-4AE5B68B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300162"/>
            <a:ext cx="7543800" cy="425767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E23B217D-F803-43AA-8D57-CB30E34B7796}"/>
              </a:ext>
            </a:extLst>
          </p:cNvPr>
          <p:cNvSpPr/>
          <p:nvPr/>
        </p:nvSpPr>
        <p:spPr>
          <a:xfrm>
            <a:off x="97691" y="1135215"/>
            <a:ext cx="8246209" cy="20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53EB3392-5113-4BBA-B714-4B97C8E7DC0F}"/>
              </a:ext>
            </a:extLst>
          </p:cNvPr>
          <p:cNvSpPr/>
          <p:nvPr/>
        </p:nvSpPr>
        <p:spPr>
          <a:xfrm>
            <a:off x="4220795" y="1280961"/>
            <a:ext cx="7220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85090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Shallow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neural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network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representation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D4A500C-9785-42E1-8431-315E94E0DB46}"/>
              </a:ext>
            </a:extLst>
          </p:cNvPr>
          <p:cNvSpPr/>
          <p:nvPr/>
        </p:nvSpPr>
        <p:spPr>
          <a:xfrm>
            <a:off x="7812360" y="56612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23B217D-F803-43AA-8D57-CB30E34B7796}"/>
              </a:ext>
            </a:extLst>
          </p:cNvPr>
          <p:cNvSpPr/>
          <p:nvPr/>
        </p:nvSpPr>
        <p:spPr>
          <a:xfrm>
            <a:off x="97691" y="1135215"/>
            <a:ext cx="8246209" cy="20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53EB3392-5113-4BBA-B714-4B97C8E7DC0F}"/>
              </a:ext>
            </a:extLst>
          </p:cNvPr>
          <p:cNvSpPr/>
          <p:nvPr/>
        </p:nvSpPr>
        <p:spPr>
          <a:xfrm>
            <a:off x="4220795" y="1280961"/>
            <a:ext cx="7220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2D2E186-2454-407B-8BB3-7668BE304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269454"/>
            <a:ext cx="8658225" cy="4895850"/>
          </a:xfrm>
          <a:prstGeom prst="rect">
            <a:avLst/>
          </a:pr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DF2FE22-70B4-4D27-BFB3-6E72B2F8F281}"/>
              </a:ext>
            </a:extLst>
          </p:cNvPr>
          <p:cNvSpPr/>
          <p:nvPr/>
        </p:nvSpPr>
        <p:spPr>
          <a:xfrm>
            <a:off x="7964760" y="58136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5164195A-C196-4396-A72E-C9112E434475}"/>
              </a:ext>
            </a:extLst>
          </p:cNvPr>
          <p:cNvSpPr/>
          <p:nvPr/>
        </p:nvSpPr>
        <p:spPr>
          <a:xfrm>
            <a:off x="242887" y="1400750"/>
            <a:ext cx="5985297" cy="58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91AF3A74-C8E4-49A3-9E66-8D9C1F2E027C}"/>
                  </a:ext>
                </a:extLst>
              </p14:cNvPr>
              <p14:cNvContentPartPr/>
              <p14:nvPr/>
            </p14:nvContentPartPr>
            <p14:xfrm>
              <a:off x="-546120" y="1581120"/>
              <a:ext cx="7220160" cy="381024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91AF3A74-C8E4-49A3-9E66-8D9C1F2E02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55480" y="1571760"/>
                <a:ext cx="7238880" cy="38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03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81163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Fully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connected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layer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representation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D4A500C-9785-42E1-8431-315E94E0DB46}"/>
              </a:ext>
            </a:extLst>
          </p:cNvPr>
          <p:cNvSpPr/>
          <p:nvPr/>
        </p:nvSpPr>
        <p:spPr>
          <a:xfrm>
            <a:off x="7812360" y="56612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23B217D-F803-43AA-8D57-CB30E34B7796}"/>
              </a:ext>
            </a:extLst>
          </p:cNvPr>
          <p:cNvSpPr/>
          <p:nvPr/>
        </p:nvSpPr>
        <p:spPr>
          <a:xfrm>
            <a:off x="97691" y="1135215"/>
            <a:ext cx="8246209" cy="20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53EB3392-5113-4BBA-B714-4B97C8E7DC0F}"/>
              </a:ext>
            </a:extLst>
          </p:cNvPr>
          <p:cNvSpPr/>
          <p:nvPr/>
        </p:nvSpPr>
        <p:spPr>
          <a:xfrm>
            <a:off x="4220795" y="1280961"/>
            <a:ext cx="7220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DF2FE22-70B4-4D27-BFB3-6E72B2F8F281}"/>
              </a:ext>
            </a:extLst>
          </p:cNvPr>
          <p:cNvSpPr/>
          <p:nvPr/>
        </p:nvSpPr>
        <p:spPr>
          <a:xfrm>
            <a:off x="7964760" y="58136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5164195A-C196-4396-A72E-C9112E434475}"/>
              </a:ext>
            </a:extLst>
          </p:cNvPr>
          <p:cNvSpPr/>
          <p:nvPr/>
        </p:nvSpPr>
        <p:spPr>
          <a:xfrm>
            <a:off x="242887" y="1400750"/>
            <a:ext cx="5985297" cy="58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829519F-22D8-4CC0-BE63-A1B0F920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085850"/>
            <a:ext cx="8696325" cy="46863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8D096A80-245F-43F7-997D-D79FBF0F01FA}"/>
              </a:ext>
            </a:extLst>
          </p:cNvPr>
          <p:cNvSpPr/>
          <p:nvPr/>
        </p:nvSpPr>
        <p:spPr>
          <a:xfrm>
            <a:off x="242887" y="1184726"/>
            <a:ext cx="6137697" cy="58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3CD4C19E-015C-432E-81C7-3523BFBA172A}"/>
                  </a:ext>
                </a:extLst>
              </p14:cNvPr>
              <p14:cNvContentPartPr/>
              <p14:nvPr/>
            </p14:nvContentPartPr>
            <p14:xfrm>
              <a:off x="2438280" y="4025880"/>
              <a:ext cx="2908800" cy="164520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3CD4C19E-015C-432E-81C7-3523BFBA1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8920" y="4016520"/>
                <a:ext cx="2927520" cy="16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89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7652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Forward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pass in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fully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connected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NN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D4A500C-9785-42E1-8431-315E94E0DB46}"/>
              </a:ext>
            </a:extLst>
          </p:cNvPr>
          <p:cNvSpPr/>
          <p:nvPr/>
        </p:nvSpPr>
        <p:spPr>
          <a:xfrm>
            <a:off x="7812360" y="56612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23B217D-F803-43AA-8D57-CB30E34B7796}"/>
              </a:ext>
            </a:extLst>
          </p:cNvPr>
          <p:cNvSpPr/>
          <p:nvPr/>
        </p:nvSpPr>
        <p:spPr>
          <a:xfrm>
            <a:off x="97691" y="1135215"/>
            <a:ext cx="8246209" cy="20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53EB3392-5113-4BBA-B714-4B97C8E7DC0F}"/>
              </a:ext>
            </a:extLst>
          </p:cNvPr>
          <p:cNvSpPr/>
          <p:nvPr/>
        </p:nvSpPr>
        <p:spPr>
          <a:xfrm>
            <a:off x="4220795" y="1280961"/>
            <a:ext cx="7220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DF2FE22-70B4-4D27-BFB3-6E72B2F8F281}"/>
              </a:ext>
            </a:extLst>
          </p:cNvPr>
          <p:cNvSpPr/>
          <p:nvPr/>
        </p:nvSpPr>
        <p:spPr>
          <a:xfrm>
            <a:off x="7964760" y="58136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5164195A-C196-4396-A72E-C9112E434475}"/>
              </a:ext>
            </a:extLst>
          </p:cNvPr>
          <p:cNvSpPr/>
          <p:nvPr/>
        </p:nvSpPr>
        <p:spPr>
          <a:xfrm>
            <a:off x="242887" y="1400750"/>
            <a:ext cx="5985297" cy="58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8D096A80-245F-43F7-997D-D79FBF0F01FA}"/>
              </a:ext>
            </a:extLst>
          </p:cNvPr>
          <p:cNvSpPr/>
          <p:nvPr/>
        </p:nvSpPr>
        <p:spPr>
          <a:xfrm>
            <a:off x="242887" y="1184726"/>
            <a:ext cx="6137697" cy="58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D29D3F8-6486-4F6B-8B42-B6565AA8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709737"/>
            <a:ext cx="7867650" cy="343852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19F1884-F458-45FC-A531-A1D0409E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434" y="1707939"/>
            <a:ext cx="3190875" cy="3505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31BBAE96-E276-4A54-A12C-C2FD0C48231B}"/>
                  </a:ext>
                </a:extLst>
              </p14:cNvPr>
              <p14:cNvContentPartPr/>
              <p14:nvPr/>
            </p14:nvContentPartPr>
            <p14:xfrm>
              <a:off x="1257120" y="1638360"/>
              <a:ext cx="6210720" cy="328320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31BBAE96-E276-4A54-A12C-C2FD0C4823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760" y="1629000"/>
                <a:ext cx="6229440" cy="330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300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51010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Topics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already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covered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ru-RU" sz="1800" dirty="0" err="1">
                <a:latin typeface="Bookman Old Style" panose="02050604050505020204" pitchFamily="18" charset="0"/>
              </a:rPr>
              <a:t>So</a:t>
            </a:r>
            <a:r>
              <a:rPr lang="pl-PL" altLang="ru-RU" sz="1800" dirty="0">
                <a:latin typeface="Bookman Old Style" panose="02050604050505020204" pitchFamily="18" charset="0"/>
              </a:rPr>
              <a:t> far we </a:t>
            </a:r>
            <a:r>
              <a:rPr lang="pl-PL" altLang="ru-RU" sz="1800" dirty="0" err="1">
                <a:latin typeface="Bookman Old Style" panose="02050604050505020204" pitchFamily="18" charset="0"/>
              </a:rPr>
              <a:t>covered</a:t>
            </a:r>
            <a:endParaRPr lang="pl-PL" altLang="ru-RU" sz="1800" dirty="0">
              <a:latin typeface="Bookman Old Style" panose="020506040505050202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Linear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regression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: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economist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approach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and ML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approach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with gradient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descent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implementation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for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univariate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linear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model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Logistic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regression</a:t>
            </a: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Train set, test set (Lab 3)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ROC and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threshold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choice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Confusion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matrix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Accuracy and other model quality metrics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In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this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lecture</a:t>
            </a: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Logistic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regression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as a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simple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NN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Forward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and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backward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pass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Gradient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descent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in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shallow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NN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54585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Vectorizing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forward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pass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D4A500C-9785-42E1-8431-315E94E0DB46}"/>
              </a:ext>
            </a:extLst>
          </p:cNvPr>
          <p:cNvSpPr/>
          <p:nvPr/>
        </p:nvSpPr>
        <p:spPr>
          <a:xfrm>
            <a:off x="7812360" y="56612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23B217D-F803-43AA-8D57-CB30E34B7796}"/>
              </a:ext>
            </a:extLst>
          </p:cNvPr>
          <p:cNvSpPr/>
          <p:nvPr/>
        </p:nvSpPr>
        <p:spPr>
          <a:xfrm>
            <a:off x="97691" y="1135215"/>
            <a:ext cx="8246209" cy="20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53EB3392-5113-4BBA-B714-4B97C8E7DC0F}"/>
              </a:ext>
            </a:extLst>
          </p:cNvPr>
          <p:cNvSpPr/>
          <p:nvPr/>
        </p:nvSpPr>
        <p:spPr>
          <a:xfrm>
            <a:off x="4220795" y="1280961"/>
            <a:ext cx="7220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DF2FE22-70B4-4D27-BFB3-6E72B2F8F281}"/>
              </a:ext>
            </a:extLst>
          </p:cNvPr>
          <p:cNvSpPr/>
          <p:nvPr/>
        </p:nvSpPr>
        <p:spPr>
          <a:xfrm>
            <a:off x="7964760" y="58136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5164195A-C196-4396-A72E-C9112E434475}"/>
              </a:ext>
            </a:extLst>
          </p:cNvPr>
          <p:cNvSpPr/>
          <p:nvPr/>
        </p:nvSpPr>
        <p:spPr>
          <a:xfrm>
            <a:off x="242887" y="1400750"/>
            <a:ext cx="5985297" cy="58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8D096A80-245F-43F7-997D-D79FBF0F01FA}"/>
              </a:ext>
            </a:extLst>
          </p:cNvPr>
          <p:cNvSpPr/>
          <p:nvPr/>
        </p:nvSpPr>
        <p:spPr>
          <a:xfrm>
            <a:off x="242887" y="1184726"/>
            <a:ext cx="6137697" cy="58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851542F-5374-48D6-888A-2D047FE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657697"/>
            <a:ext cx="8029575" cy="4219575"/>
          </a:xfrm>
          <a:prstGeom prst="rect">
            <a:avLst/>
          </a:prstGeom>
        </p:spPr>
      </p:pic>
      <p:sp>
        <p:nvSpPr>
          <p:cNvPr id="17" name="Prostokąt 16">
            <a:extLst>
              <a:ext uri="{FF2B5EF4-FFF2-40B4-BE49-F238E27FC236}">
                <a16:creationId xmlns:a16="http://schemas.microsoft.com/office/drawing/2014/main" id="{BDE56DBF-0F79-4BE8-ADC6-EE364811CD30}"/>
              </a:ext>
            </a:extLst>
          </p:cNvPr>
          <p:cNvSpPr/>
          <p:nvPr/>
        </p:nvSpPr>
        <p:spPr>
          <a:xfrm>
            <a:off x="388083" y="1196752"/>
            <a:ext cx="6776205" cy="58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F71806B7-321D-465C-9730-25AC5D23C332}"/>
              </a:ext>
            </a:extLst>
          </p:cNvPr>
          <p:cNvSpPr/>
          <p:nvPr/>
        </p:nvSpPr>
        <p:spPr>
          <a:xfrm>
            <a:off x="7940947" y="5741987"/>
            <a:ext cx="72204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6B6B77BE-7286-48DD-8A88-C4C72F056B06}"/>
                  </a:ext>
                </a:extLst>
              </p14:cNvPr>
              <p14:cNvContentPartPr/>
              <p14:nvPr/>
            </p14:nvContentPartPr>
            <p14:xfrm>
              <a:off x="2000160" y="1790640"/>
              <a:ext cx="4248720" cy="172116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6B6B77BE-7286-48DD-8A88-C4C72F056B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0800" y="1781280"/>
                <a:ext cx="4267440" cy="17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790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C4506DB8-ED1D-4F21-80AB-39A05D87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990600"/>
            <a:ext cx="8715375" cy="4876800"/>
          </a:xfrm>
          <a:prstGeom prst="rect">
            <a:avLst/>
          </a:prstGeom>
        </p:spPr>
      </p:pic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45784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Activation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functions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D4A500C-9785-42E1-8431-315E94E0DB46}"/>
              </a:ext>
            </a:extLst>
          </p:cNvPr>
          <p:cNvSpPr/>
          <p:nvPr/>
        </p:nvSpPr>
        <p:spPr>
          <a:xfrm>
            <a:off x="7812360" y="56612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23B217D-F803-43AA-8D57-CB30E34B7796}"/>
              </a:ext>
            </a:extLst>
          </p:cNvPr>
          <p:cNvSpPr/>
          <p:nvPr/>
        </p:nvSpPr>
        <p:spPr>
          <a:xfrm>
            <a:off x="97691" y="1135215"/>
            <a:ext cx="5553249" cy="145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53EB3392-5113-4BBA-B714-4B97C8E7DC0F}"/>
              </a:ext>
            </a:extLst>
          </p:cNvPr>
          <p:cNvSpPr/>
          <p:nvPr/>
        </p:nvSpPr>
        <p:spPr>
          <a:xfrm>
            <a:off x="4220795" y="1280961"/>
            <a:ext cx="7220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DF2FE22-70B4-4D27-BFB3-6E72B2F8F281}"/>
              </a:ext>
            </a:extLst>
          </p:cNvPr>
          <p:cNvSpPr/>
          <p:nvPr/>
        </p:nvSpPr>
        <p:spPr>
          <a:xfrm>
            <a:off x="7964760" y="58136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8D096A80-245F-43F7-997D-D79FBF0F01FA}"/>
              </a:ext>
            </a:extLst>
          </p:cNvPr>
          <p:cNvSpPr/>
          <p:nvPr/>
        </p:nvSpPr>
        <p:spPr>
          <a:xfrm>
            <a:off x="242887" y="1256211"/>
            <a:ext cx="5408053" cy="300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F71806B7-321D-465C-9730-25AC5D23C332}"/>
              </a:ext>
            </a:extLst>
          </p:cNvPr>
          <p:cNvSpPr/>
          <p:nvPr/>
        </p:nvSpPr>
        <p:spPr>
          <a:xfrm>
            <a:off x="7940947" y="5741987"/>
            <a:ext cx="72204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AE692EF4-86AD-4920-97FE-7C9F6BB87624}"/>
                  </a:ext>
                </a:extLst>
              </p14:cNvPr>
              <p14:cNvContentPartPr/>
              <p14:nvPr/>
            </p14:nvContentPartPr>
            <p14:xfrm>
              <a:off x="1771560" y="1428840"/>
              <a:ext cx="6128280" cy="450864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AE692EF4-86AD-4920-97FE-7C9F6BB876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2200" y="1419480"/>
                <a:ext cx="6147000" cy="45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72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E98A768-5F83-4D0B-A27B-FCD46835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28737"/>
            <a:ext cx="8648700" cy="4200525"/>
          </a:xfrm>
          <a:prstGeom prst="rect">
            <a:avLst/>
          </a:prstGeom>
        </p:spPr>
      </p:pic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48445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Deep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neural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networks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D4A500C-9785-42E1-8431-315E94E0DB46}"/>
              </a:ext>
            </a:extLst>
          </p:cNvPr>
          <p:cNvSpPr/>
          <p:nvPr/>
        </p:nvSpPr>
        <p:spPr>
          <a:xfrm>
            <a:off x="7812360" y="56612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23B217D-F803-43AA-8D57-CB30E34B7796}"/>
              </a:ext>
            </a:extLst>
          </p:cNvPr>
          <p:cNvSpPr/>
          <p:nvPr/>
        </p:nvSpPr>
        <p:spPr>
          <a:xfrm>
            <a:off x="97691" y="1135215"/>
            <a:ext cx="8246209" cy="20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53EB3392-5113-4BBA-B714-4B97C8E7DC0F}"/>
              </a:ext>
            </a:extLst>
          </p:cNvPr>
          <p:cNvSpPr/>
          <p:nvPr/>
        </p:nvSpPr>
        <p:spPr>
          <a:xfrm>
            <a:off x="4220795" y="1280961"/>
            <a:ext cx="7220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DF2FE22-70B4-4D27-BFB3-6E72B2F8F281}"/>
              </a:ext>
            </a:extLst>
          </p:cNvPr>
          <p:cNvSpPr/>
          <p:nvPr/>
        </p:nvSpPr>
        <p:spPr>
          <a:xfrm>
            <a:off x="7964760" y="58136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8D096A80-245F-43F7-997D-D79FBF0F01FA}"/>
              </a:ext>
            </a:extLst>
          </p:cNvPr>
          <p:cNvSpPr/>
          <p:nvPr/>
        </p:nvSpPr>
        <p:spPr>
          <a:xfrm>
            <a:off x="242887" y="1184726"/>
            <a:ext cx="5408053" cy="58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BDE56DBF-0F79-4BE8-ADC6-EE364811CD30}"/>
              </a:ext>
            </a:extLst>
          </p:cNvPr>
          <p:cNvSpPr/>
          <p:nvPr/>
        </p:nvSpPr>
        <p:spPr>
          <a:xfrm>
            <a:off x="388083" y="1196752"/>
            <a:ext cx="5408053" cy="339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F71806B7-321D-465C-9730-25AC5D23C332}"/>
              </a:ext>
            </a:extLst>
          </p:cNvPr>
          <p:cNvSpPr/>
          <p:nvPr/>
        </p:nvSpPr>
        <p:spPr>
          <a:xfrm>
            <a:off x="7947960" y="5349387"/>
            <a:ext cx="94839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6F46E73C-B58F-40CD-A0CF-EBBA1EE180D4}"/>
                  </a:ext>
                </a:extLst>
              </p14:cNvPr>
              <p14:cNvContentPartPr/>
              <p14:nvPr/>
            </p14:nvContentPartPr>
            <p14:xfrm>
              <a:off x="133200" y="1238400"/>
              <a:ext cx="8204760" cy="467388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6F46E73C-B58F-40CD-A0CF-EBBA1EE180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840" y="1229040"/>
                <a:ext cx="8223480" cy="46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190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D1D4EAAF-22E1-4BA7-97F7-3D6E7453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493"/>
            <a:ext cx="9144000" cy="4773014"/>
          </a:xfrm>
          <a:prstGeom prst="rect">
            <a:avLst/>
          </a:prstGeom>
        </p:spPr>
      </p:pic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60692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Forward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and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backward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pass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D4A500C-9785-42E1-8431-315E94E0DB46}"/>
              </a:ext>
            </a:extLst>
          </p:cNvPr>
          <p:cNvSpPr/>
          <p:nvPr/>
        </p:nvSpPr>
        <p:spPr>
          <a:xfrm>
            <a:off x="7812360" y="5661248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DF2FE22-70B4-4D27-BFB3-6E72B2F8F281}"/>
              </a:ext>
            </a:extLst>
          </p:cNvPr>
          <p:cNvSpPr/>
          <p:nvPr/>
        </p:nvSpPr>
        <p:spPr>
          <a:xfrm>
            <a:off x="7962959" y="5594325"/>
            <a:ext cx="118104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F71806B7-321D-465C-9730-25AC5D23C332}"/>
              </a:ext>
            </a:extLst>
          </p:cNvPr>
          <p:cNvSpPr/>
          <p:nvPr/>
        </p:nvSpPr>
        <p:spPr>
          <a:xfrm>
            <a:off x="7947960" y="5349387"/>
            <a:ext cx="94839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31B63873-3450-40CC-AE01-8D01F9222647}"/>
                  </a:ext>
                </a:extLst>
              </p14:cNvPr>
              <p14:cNvContentPartPr/>
              <p14:nvPr/>
            </p14:nvContentPartPr>
            <p14:xfrm>
              <a:off x="1612800" y="895320"/>
              <a:ext cx="7575840" cy="534060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31B63873-3450-40CC-AE01-8D01F9222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3440" y="885960"/>
                <a:ext cx="7594560" cy="53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364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38763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Hyperparameters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1271" name="Prostokąt 5">
            <a:extLst>
              <a:ext uri="{FF2B5EF4-FFF2-40B4-BE49-F238E27FC236}">
                <a16:creationId xmlns:a16="http://schemas.microsoft.com/office/drawing/2014/main" id="{02A7D6D3-1AB1-4160-9BCA-EA460C58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268760"/>
            <a:ext cx="7704856" cy="42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Main parameters of the NN is W and b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Hyperparameters (parameters that control the algorithm) are like: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Learning rate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Number of iteration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endParaRPr lang="en-US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Number of hidden layers L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Number of hidden units n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in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each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layer</a:t>
            </a:r>
            <a:endParaRPr lang="en-US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Choice of activation functions</a:t>
            </a: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And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many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more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depends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on the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type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of the NN.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US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You have to try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different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values of hyperparameters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yourself</a:t>
            </a: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B1D3003C-9AB3-4B56-A7C5-05AC0682D159}"/>
                  </a:ext>
                </a:extLst>
              </p14:cNvPr>
              <p14:cNvContentPartPr/>
              <p14:nvPr/>
            </p14:nvContentPartPr>
            <p14:xfrm>
              <a:off x="933480" y="1695600"/>
              <a:ext cx="6172560" cy="289584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B1D3003C-9AB3-4B56-A7C5-05AC0682D1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120" y="1686240"/>
                <a:ext cx="619128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530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07FAC453-BF3F-4854-ADEE-0B64AC40861C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84674119-05AC-439B-A451-2649FA8DF589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D828D30-9BBE-4753-94BA-5AB49C5A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2319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Questions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EF5A16BD-9E9C-4852-BD16-FC3A84CD1B5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Symbol zastępczy numeru slajdu 6">
            <a:extLst>
              <a:ext uri="{FF2B5EF4-FFF2-40B4-BE49-F238E27FC236}">
                <a16:creationId xmlns:a16="http://schemas.microsoft.com/office/drawing/2014/main" id="{E00691FC-2B7B-49B8-9A76-F858F9E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B81F6-F2EB-475F-BB41-1C25CB55FDDB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967AA81A-7E2D-4D97-92C3-DADCA619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If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you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have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questions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about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the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lecture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please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send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me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email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  <a:hlinkClick r:id="rId2"/>
              </a:rPr>
              <a:t>rybinski@rybinski.eu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B5895724-1C82-45BD-9A50-AD92A556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4986338"/>
            <a:ext cx="21907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BFA9483-26B9-4161-840B-9A5FDB2ED60B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8C8B030-9648-48F5-A901-3D250E452D61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261C146A-EF77-4D6A-985E-E7E17314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26003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Next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: Lab 4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3D0B1357-8F95-4C6D-BF58-76FF651EC9B4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8" name="Symbol zastępczy numeru slajdu 6">
            <a:extLst>
              <a:ext uri="{FF2B5EF4-FFF2-40B4-BE49-F238E27FC236}">
                <a16:creationId xmlns:a16="http://schemas.microsoft.com/office/drawing/2014/main" id="{19A98EF2-F463-4685-B02B-47A7AD7A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A9B96-C16B-43D6-B2FC-B371712DC84F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numeru slajdu 3">
            <a:extLst>
              <a:ext uri="{FF2B5EF4-FFF2-40B4-BE49-F238E27FC236}">
                <a16:creationId xmlns:a16="http://schemas.microsoft.com/office/drawing/2014/main" id="{F1BB12E4-947C-428E-AE15-99580A79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06BB6-1C07-4B51-93C9-22E290A45913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4339" name="Прямоугольник 3">
            <a:extLst>
              <a:ext uri="{FF2B5EF4-FFF2-40B4-BE49-F238E27FC236}">
                <a16:creationId xmlns:a16="http://schemas.microsoft.com/office/drawing/2014/main" id="{AE85C7FA-6DBB-4F4F-B58E-AE389B9F7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5924550"/>
            <a:ext cx="6507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ru-RU" sz="3600" b="1">
                <a:solidFill>
                  <a:schemeClr val="bg1"/>
                </a:solidFill>
                <a:latin typeface="Bookman Old Style" panose="02050604050505020204" pitchFamily="18" charset="0"/>
              </a:rPr>
              <a:t>Narxoz: all for the student</a:t>
            </a:r>
            <a:endParaRPr lang="ru-RU" altLang="ru-RU" sz="3600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BCB3CED7-22A1-49EE-90FF-36B5EF90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0"/>
            <a:ext cx="1793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dtytuł 2">
            <a:extLst>
              <a:ext uri="{FF2B5EF4-FFF2-40B4-BE49-F238E27FC236}">
                <a16:creationId xmlns:a16="http://schemas.microsoft.com/office/drawing/2014/main" id="{9475F544-BA9E-41FA-9EEB-59A133D88045}"/>
              </a:ext>
            </a:extLst>
          </p:cNvPr>
          <p:cNvSpPr txBox="1">
            <a:spLocks/>
          </p:cNvSpPr>
          <p:nvPr/>
        </p:nvSpPr>
        <p:spPr bwMode="auto">
          <a:xfrm>
            <a:off x="611188" y="5589588"/>
            <a:ext cx="83105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l-PL" altLang="ru-RU" dirty="0">
                <a:latin typeface="Bookman Old Style" pitchFamily="18" charset="0"/>
                <a:cs typeface="+mn-cs"/>
              </a:rPr>
              <a:t>p</a:t>
            </a:r>
            <a:r>
              <a:rPr lang="en-US" altLang="ru-RU" dirty="0" err="1">
                <a:latin typeface="Bookman Old Style" pitchFamily="18" charset="0"/>
                <a:cs typeface="+mn-cs"/>
              </a:rPr>
              <a:t>rof</a:t>
            </a:r>
            <a:r>
              <a:rPr lang="en-US" altLang="ru-RU" dirty="0">
                <a:latin typeface="Bookman Old Style" pitchFamily="18" charset="0"/>
                <a:cs typeface="+mn-cs"/>
              </a:rPr>
              <a:t>. Krzysztof </a:t>
            </a:r>
            <a:r>
              <a:rPr lang="en-US" altLang="ru-RU" dirty="0" err="1">
                <a:latin typeface="Bookman Old Style" pitchFamily="18" charset="0"/>
                <a:cs typeface="+mn-cs"/>
              </a:rPr>
              <a:t>Rybinski</a:t>
            </a:r>
            <a:endParaRPr lang="pl-PL" altLang="ru-RU" dirty="0">
              <a:latin typeface="Bookman Old Style" pitchFamily="18" charset="0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l-PL" altLang="ru-RU" dirty="0" err="1">
                <a:latin typeface="Bookman Old Style" pitchFamily="18" charset="0"/>
                <a:cs typeface="+mn-cs"/>
                <a:hlinkClick r:id="rId3"/>
              </a:rPr>
              <a:t>rybinski@rybinski.eu</a:t>
            </a:r>
            <a:r>
              <a:rPr lang="pl-PL" altLang="ru-RU" dirty="0">
                <a:latin typeface="Bookman Old Style" pitchFamily="18" charset="0"/>
                <a:cs typeface="+mn-cs"/>
              </a:rPr>
              <a:t> </a:t>
            </a:r>
            <a:endParaRPr lang="en-US" altLang="ru-RU" dirty="0">
              <a:latin typeface="Bookman Old Style" pitchFamily="18" charset="0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altLang="ru-RU" dirty="0">
              <a:latin typeface="Bookman Old Style" pitchFamily="18" charset="0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8002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Notation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for NN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binary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classification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1F3DC0E-AE3A-4B06-88E8-2F015EAE0B2B}"/>
              </a:ext>
            </a:extLst>
          </p:cNvPr>
          <p:cNvSpPr txBox="1"/>
          <p:nvPr/>
        </p:nvSpPr>
        <p:spPr>
          <a:xfrm>
            <a:off x="395536" y="6320353"/>
            <a:ext cx="7920880" cy="276999"/>
          </a:xfrm>
          <a:prstGeom prst="rect">
            <a:avLst/>
          </a:prstGeom>
          <a:noFill/>
          <a:effectLst>
            <a:softEdge rad="127000"/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l-PL" sz="1200" b="1" dirty="0" err="1"/>
              <a:t>Inspired</a:t>
            </a:r>
            <a:r>
              <a:rPr lang="pl-PL" sz="1200" b="1" dirty="0"/>
              <a:t> by Andrew </a:t>
            </a:r>
            <a:r>
              <a:rPr lang="pl-PL" sz="1200" b="1" dirty="0" err="1"/>
              <a:t>Ng</a:t>
            </a:r>
            <a:r>
              <a:rPr lang="pl-PL" sz="1200" b="1" dirty="0"/>
              <a:t> </a:t>
            </a:r>
            <a:r>
              <a:rPr lang="pl-PL" sz="1200" b="1" dirty="0" err="1"/>
              <a:t>course</a:t>
            </a:r>
            <a:endParaRPr lang="en-US" sz="1200" b="1" dirty="0"/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ru-RU" sz="1800" dirty="0">
                <a:latin typeface="Bookman Old Style" panose="02050604050505020204" pitchFamily="18" charset="0"/>
              </a:rPr>
              <a:t>Data: (</a:t>
            </a:r>
            <a:r>
              <a:rPr lang="pl-PL" altLang="ru-RU" sz="1800" dirty="0" err="1">
                <a:latin typeface="Bookman Old Style" panose="02050604050505020204" pitchFamily="18" charset="0"/>
              </a:rPr>
              <a:t>x,y</a:t>
            </a:r>
            <a:r>
              <a:rPr lang="pl-PL" altLang="ru-RU" sz="1800" dirty="0">
                <a:latin typeface="Bookman Old Style" panose="02050604050505020204" pitchFamily="18" charset="0"/>
              </a:rPr>
              <a:t>): x </a:t>
            </a: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ϵ</a:t>
            </a:r>
            <a:r>
              <a:rPr lang="pl-PL" altLang="ru-RU" sz="1800" dirty="0">
                <a:latin typeface="Bookman Old Style" panose="02050604050505020204" pitchFamily="18" charset="0"/>
              </a:rPr>
              <a:t> </a:t>
            </a:r>
            <a:r>
              <a:rPr lang="en-US" altLang="en-US" sz="1800" dirty="0">
                <a:latin typeface="Castellar" panose="020A0402060406010301" pitchFamily="18" charset="0"/>
                <a:cs typeface="Calibri" panose="020F0502020204030204" pitchFamily="34" charset="0"/>
              </a:rPr>
              <a:t>R</a:t>
            </a:r>
            <a:r>
              <a:rPr lang="pl-PL" altLang="en-US" sz="1800" baseline="500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</a:t>
            </a:r>
            <a:r>
              <a:rPr lang="pl-PL" altLang="en-US" sz="1200" baseline="400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x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, y </a:t>
            </a:r>
            <a:r>
              <a:rPr lang="en-US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ϵ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{0,1}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m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training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samples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: {(x</a:t>
            </a:r>
            <a:r>
              <a:rPr lang="pl-PL" altLang="en-US" sz="1800" baseline="30000" dirty="0">
                <a:latin typeface="Bookman Old Style" panose="02050604050505020204" pitchFamily="18" charset="0"/>
                <a:cs typeface="Calibri" panose="020F0502020204030204" pitchFamily="34" charset="0"/>
              </a:rPr>
              <a:t>(1)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,y</a:t>
            </a:r>
            <a:r>
              <a:rPr lang="pl-PL" altLang="en-US" sz="1800" baseline="30000" dirty="0">
                <a:latin typeface="Bookman Old Style" panose="02050604050505020204" pitchFamily="18" charset="0"/>
                <a:cs typeface="Calibri" panose="020F0502020204030204" pitchFamily="34" charset="0"/>
              </a:rPr>
              <a:t>(1)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), (x</a:t>
            </a:r>
            <a:r>
              <a:rPr lang="pl-PL" altLang="en-US" sz="1800" baseline="30000" dirty="0">
                <a:latin typeface="Bookman Old Style" panose="02050604050505020204" pitchFamily="18" charset="0"/>
                <a:cs typeface="Calibri" panose="020F0502020204030204" pitchFamily="34" charset="0"/>
              </a:rPr>
              <a:t>(2)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,y</a:t>
            </a:r>
            <a:r>
              <a:rPr lang="pl-PL" altLang="en-US" sz="1800" baseline="30000" dirty="0">
                <a:latin typeface="Bookman Old Style" panose="02050604050505020204" pitchFamily="18" charset="0"/>
                <a:cs typeface="Calibri" panose="020F0502020204030204" pitchFamily="34" charset="0"/>
              </a:rPr>
              <a:t>(2)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), …, (x</a:t>
            </a:r>
            <a:r>
              <a:rPr lang="pl-PL" altLang="en-US" sz="1800" baseline="30000" dirty="0">
                <a:latin typeface="Bookman Old Style" panose="02050604050505020204" pitchFamily="18" charset="0"/>
                <a:cs typeface="Calibri" panose="020F0502020204030204" pitchFamily="34" charset="0"/>
              </a:rPr>
              <a:t>(m)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,y</a:t>
            </a:r>
            <a:r>
              <a:rPr lang="pl-PL" altLang="en-US" sz="1800" baseline="30000" dirty="0">
                <a:latin typeface="Bookman Old Style" panose="02050604050505020204" pitchFamily="18" charset="0"/>
                <a:cs typeface="Calibri" panose="020F0502020204030204" pitchFamily="34" charset="0"/>
              </a:rPr>
              <a:t>(m)</a:t>
            </a:r>
            <a:r>
              <a:rPr lang="pl-PL" altLang="en-US" sz="1800" dirty="0">
                <a:latin typeface="Bookman Old Style" panose="02050604050505020204" pitchFamily="18" charset="0"/>
                <a:cs typeface="Calibri" panose="020F0502020204030204" pitchFamily="34" charset="0"/>
              </a:rPr>
              <a:t>)}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pic>
        <p:nvPicPr>
          <p:cNvPr id="5131" name="Obraz 2">
            <a:extLst>
              <a:ext uri="{FF2B5EF4-FFF2-40B4-BE49-F238E27FC236}">
                <a16:creationId xmlns:a16="http://schemas.microsoft.com/office/drawing/2014/main" id="{F65C318A-2179-4394-92B1-94B7D0F1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16238"/>
            <a:ext cx="34353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655D6763-6D33-46A6-B458-E90CD56E6F98}"/>
              </a:ext>
            </a:extLst>
          </p:cNvPr>
          <p:cNvSpPr/>
          <p:nvPr/>
        </p:nvSpPr>
        <p:spPr>
          <a:xfrm>
            <a:off x="3276600" y="2997200"/>
            <a:ext cx="935038" cy="135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133" name="Obraz 8">
            <a:extLst>
              <a:ext uri="{FF2B5EF4-FFF2-40B4-BE49-F238E27FC236}">
                <a16:creationId xmlns:a16="http://schemas.microsoft.com/office/drawing/2014/main" id="{107C36BA-2E15-4AA5-9C2D-2425A3159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916238"/>
            <a:ext cx="2797175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9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CA3A9A0D-6D87-4A57-8A16-218460CB0A4E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123AB74D-C8FF-46DD-90F1-6B09F620AFC2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461D90AF-7A56-4EAB-A871-17A316EA2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6478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Logistic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regression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-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notation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BAA314C8-6385-4C24-A3B7-7C61A8A1BCA1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0" name="Symbol zastępczy numeru slajdu 6">
            <a:extLst>
              <a:ext uri="{FF2B5EF4-FFF2-40B4-BE49-F238E27FC236}">
                <a16:creationId xmlns:a16="http://schemas.microsoft.com/office/drawing/2014/main" id="{359E4B22-27EC-4228-9095-DC6E8009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FE1F75-6307-41E7-AE56-9184E7BC5382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1" name="Prostokąt 5">
            <a:extLst>
              <a:ext uri="{FF2B5EF4-FFF2-40B4-BE49-F238E27FC236}">
                <a16:creationId xmlns:a16="http://schemas.microsoft.com/office/drawing/2014/main" id="{2753A040-F6FC-429F-AAB3-4277AA4ECDA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36563" y="1484313"/>
            <a:ext cx="7775575" cy="2885598"/>
          </a:xfrm>
          <a:prstGeom prst="rect">
            <a:avLst/>
          </a:prstGeom>
          <a:blipFill>
            <a:blip r:embed="rId2"/>
            <a:stretch>
              <a:fillRect l="-549" t="-844" r="-784" b="-422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6152" name="Obraz 7">
            <a:extLst>
              <a:ext uri="{FF2B5EF4-FFF2-40B4-BE49-F238E27FC236}">
                <a16:creationId xmlns:a16="http://schemas.microsoft.com/office/drawing/2014/main" id="{D3874CCF-8302-4162-9498-C972BE9C4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416425"/>
            <a:ext cx="386715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BD1F16AA-DE39-4A91-98FF-E3C4067019C8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B657BBE3-210A-4806-AFD6-B10526215608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3026C6A7-EA80-4345-9397-000A921E7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4787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Logistic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regression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–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loss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function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42B07BD5-C566-4277-8A7D-5D537E1458CD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4" name="Symbol zastępczy numeru slajdu 6">
            <a:extLst>
              <a:ext uri="{FF2B5EF4-FFF2-40B4-BE49-F238E27FC236}">
                <a16:creationId xmlns:a16="http://schemas.microsoft.com/office/drawing/2014/main" id="{B47FD0FC-0713-41CC-A74C-28A6EC70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0D07C7-0D78-42D9-BD8F-372A3AD479F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1" name="Prostokąt 5">
            <a:extLst>
              <a:ext uri="{FF2B5EF4-FFF2-40B4-BE49-F238E27FC236}">
                <a16:creationId xmlns:a16="http://schemas.microsoft.com/office/drawing/2014/main" id="{F6B597B0-980C-4A8D-A2C1-BA661759BE6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36563" y="1484313"/>
            <a:ext cx="7775575" cy="4389791"/>
          </a:xfrm>
          <a:prstGeom prst="rect">
            <a:avLst/>
          </a:prstGeom>
          <a:blipFill>
            <a:blip r:embed="rId2"/>
            <a:stretch>
              <a:fillRect l="-549" t="-832" b="-5409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7176" name="Obraz 7">
            <a:extLst>
              <a:ext uri="{FF2B5EF4-FFF2-40B4-BE49-F238E27FC236}">
                <a16:creationId xmlns:a16="http://schemas.microsoft.com/office/drawing/2014/main" id="{6B096ED5-3636-4754-A3F6-D3FFBEB4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1290638"/>
            <a:ext cx="2101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3C508F7-2162-4CA2-BE01-45FE4F787333}"/>
              </a:ext>
            </a:extLst>
          </p:cNvPr>
          <p:cNvSpPr txBox="1"/>
          <p:nvPr/>
        </p:nvSpPr>
        <p:spPr>
          <a:xfrm>
            <a:off x="7605192" y="1039830"/>
            <a:ext cx="309700" cy="369332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l-PL" dirty="0">
                <a:latin typeface="Bookman Old Style" panose="02050604050505020204" pitchFamily="18" charset="0"/>
              </a:rPr>
              <a:t>y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04F13DC7-3E6A-4990-9B56-D69F8648CB6C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3E101717-F808-4743-9C32-CA5D17469A36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659241C5-B01C-4724-BF83-1F09E6A75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5511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Minimizing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loss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function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EC1E0101-2A51-4A70-94C4-546CE6D62872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98" name="Symbol zastępczy numeru slajdu 6">
            <a:extLst>
              <a:ext uri="{FF2B5EF4-FFF2-40B4-BE49-F238E27FC236}">
                <a16:creationId xmlns:a16="http://schemas.microsoft.com/office/drawing/2014/main" id="{A7281CCC-8D5C-40E8-90D2-128F59C1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42652-E3BA-4E93-B00F-E258E0E35319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8199" name="Prostokąt 5">
            <a:extLst>
              <a:ext uri="{FF2B5EF4-FFF2-40B4-BE49-F238E27FC236}">
                <a16:creationId xmlns:a16="http://schemas.microsoft.com/office/drawing/2014/main" id="{DB83FC8F-725B-4660-BEC6-678A37D4E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want to predict w and b that minimize the cost function.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Our cost </a:t>
            </a:r>
            <a:r>
              <a:rPr lang="en-US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function </a:t>
            </a:r>
            <a:r>
              <a:rPr lang="pl-PL" altLang="en-US" sz="1800" i="1">
                <a:latin typeface="Bookman Old Style" panose="02050604050505020204" pitchFamily="18" charset="0"/>
                <a:cs typeface="Times New Roman" panose="02020603050405020304" pitchFamily="18" charset="0"/>
              </a:rPr>
              <a:t>J(w</a:t>
            </a:r>
            <a:r>
              <a:rPr lang="pl-PL" altLang="en-US" sz="1800" i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,b</a:t>
            </a:r>
            <a:r>
              <a:rPr lang="pl-PL" altLang="en-US" sz="18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is convex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First we </a:t>
            </a:r>
            <a:r>
              <a:rPr lang="en-US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initialize </a:t>
            </a: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w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to </a:t>
            </a: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0,0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or to random value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then try to improve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values the reach minimum 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of the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cost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function</a:t>
            </a: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i="1">
                <a:latin typeface="Bookman Old Style" panose="02050604050505020204" pitchFamily="18" charset="0"/>
                <a:cs typeface="Times New Roman" panose="02020603050405020304" pitchFamily="18" charset="0"/>
              </a:rPr>
              <a:t>J(w</a:t>
            </a:r>
            <a:r>
              <a:rPr lang="pl-PL" altLang="en-US" sz="1800" i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,b</a:t>
            </a:r>
            <a:r>
              <a:rPr lang="pl-PL" altLang="en-US" sz="18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200" name="Obraz 9">
            <a:extLst>
              <a:ext uri="{FF2B5EF4-FFF2-40B4-BE49-F238E27FC236}">
                <a16:creationId xmlns:a16="http://schemas.microsoft.com/office/drawing/2014/main" id="{4B933577-22EC-42E2-826C-E1589B1E6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538538"/>
            <a:ext cx="38671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B22884B4-9B82-451C-88B9-6C2348EBA44C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AA360B17-0729-4B8A-9934-8D2F6A7E5161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BD6900FC-B24D-43C4-B593-AD68E4E7D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3851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Gradient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descent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64F600D-34B5-42FA-8D5B-96F985385D0E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2" name="Symbol zastępczy numeru slajdu 6">
            <a:extLst>
              <a:ext uri="{FF2B5EF4-FFF2-40B4-BE49-F238E27FC236}">
                <a16:creationId xmlns:a16="http://schemas.microsoft.com/office/drawing/2014/main" id="{BD000CB8-76E1-4823-966F-4A08A3C9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F48520-C75F-4BF6-A61A-277FDABE4CB5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1" name="Prostokąt 5">
            <a:extLst>
              <a:ext uri="{FF2B5EF4-FFF2-40B4-BE49-F238E27FC236}">
                <a16:creationId xmlns:a16="http://schemas.microsoft.com/office/drawing/2014/main" id="{DF71B614-AB09-4A7A-92F7-C20B4E16FCE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36563" y="1484313"/>
            <a:ext cx="7775575" cy="2640275"/>
          </a:xfrm>
          <a:prstGeom prst="rect">
            <a:avLst/>
          </a:prstGeom>
          <a:blipFill>
            <a:blip r:embed="rId2"/>
            <a:stretch>
              <a:fillRect l="-549" t="-922" b="-2765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9224" name="Obraz 6">
            <a:extLst>
              <a:ext uri="{FF2B5EF4-FFF2-40B4-BE49-F238E27FC236}">
                <a16:creationId xmlns:a16="http://schemas.microsoft.com/office/drawing/2014/main" id="{DE7CE5ED-B203-495A-B268-818823CD4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511675"/>
            <a:ext cx="37528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9C2910F0-B95B-40BB-8D25-4B00B14E6526}"/>
                  </a:ext>
                </a:extLst>
              </p14:cNvPr>
              <p14:cNvContentPartPr/>
              <p14:nvPr/>
            </p14:nvContentPartPr>
            <p14:xfrm>
              <a:off x="2768760" y="1955880"/>
              <a:ext cx="3295800" cy="402624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9C2910F0-B95B-40BB-8D25-4B00B14E6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9400" y="1946520"/>
                <a:ext cx="3314520" cy="404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0681A861-50BD-4549-B37C-F91FBA6E7A40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82327B1A-4DC8-43DD-B243-BCE5642EA09D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C85DDD0F-708C-4AAC-9DAE-38A680FB6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862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How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derivatives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help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find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minimum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BDF124E-6976-4DBA-8337-3FE9E149C32B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6" name="Symbol zastępczy numeru slajdu 6">
            <a:extLst>
              <a:ext uri="{FF2B5EF4-FFF2-40B4-BE49-F238E27FC236}">
                <a16:creationId xmlns:a16="http://schemas.microsoft.com/office/drawing/2014/main" id="{4A51ED17-D16C-450B-8260-C07540FA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F05661-7822-4D85-ABB4-2D57984E5C9B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0247" name="Prostokąt 5">
            <a:extLst>
              <a:ext uri="{FF2B5EF4-FFF2-40B4-BE49-F238E27FC236}">
                <a16:creationId xmlns:a16="http://schemas.microsoft.com/office/drawing/2014/main" id="{8A080897-0B29-4966-A788-2A6AE8719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4999037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a=2</a:t>
            </a: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, f(a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)=6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a=2.001</a:t>
            </a: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, f(a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)=6.003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Slope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of f(a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at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a=2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equals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height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divided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by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width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of the triangle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df(a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=2) = 0.003/0.001 = 3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df(a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=10) = 0.0003/0.001 = 3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df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/da = 3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was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simple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for a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linear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function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it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works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the same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way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for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all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convex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functions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locally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approximated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by a </a:t>
            </a:r>
            <a:r>
              <a:rPr lang="pl-PL" altLang="en-US" sz="180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straight</a:t>
            </a: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 (tangent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line</a:t>
            </a: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Derivative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in point x of </a:t>
            </a: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a f(x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function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is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slope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of the tangent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line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at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point x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Example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tangent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line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equation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is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y=1*x-3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US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1C56615-54B3-46F9-B37A-F768A753EE2F}"/>
              </a:ext>
            </a:extLst>
          </p:cNvPr>
          <p:cNvSpPr txBox="1"/>
          <p:nvPr/>
        </p:nvSpPr>
        <p:spPr>
          <a:xfrm>
            <a:off x="7605192" y="1039830"/>
            <a:ext cx="309700" cy="369332"/>
          </a:xfrm>
          <a:prstGeom prst="rect">
            <a:avLst/>
          </a:prstGeom>
          <a:noFill/>
          <a:effectLst>
            <a:softEdge rad="127000"/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l-PL" dirty="0">
                <a:latin typeface="Bookman Old Style" panose="02050604050505020204" pitchFamily="18" charset="0"/>
              </a:rPr>
              <a:t>y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0251" name="Obraz 7">
            <a:extLst>
              <a:ext uri="{FF2B5EF4-FFF2-40B4-BE49-F238E27FC236}">
                <a16:creationId xmlns:a16="http://schemas.microsoft.com/office/drawing/2014/main" id="{060AC368-AAAD-44CF-A00E-4B22D3B24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3" y="1192213"/>
            <a:ext cx="2767012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Obraz 12">
            <a:extLst>
              <a:ext uri="{FF2B5EF4-FFF2-40B4-BE49-F238E27FC236}">
                <a16:creationId xmlns:a16="http://schemas.microsoft.com/office/drawing/2014/main" id="{93960DD4-E839-4232-913B-70F04AB1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4203700"/>
            <a:ext cx="291782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Pismo odręczne 2">
                <a:extLst>
                  <a:ext uri="{FF2B5EF4-FFF2-40B4-BE49-F238E27FC236}">
                    <a16:creationId xmlns:a16="http://schemas.microsoft.com/office/drawing/2014/main" id="{A8C16806-CCAE-41FB-B43C-A25EB865400A}"/>
                  </a:ext>
                </a:extLst>
              </p14:cNvPr>
              <p14:cNvContentPartPr/>
              <p14:nvPr/>
            </p14:nvContentPartPr>
            <p14:xfrm>
              <a:off x="952560" y="1200240"/>
              <a:ext cx="7321680" cy="4908960"/>
            </p14:xfrm>
          </p:contentPart>
        </mc:Choice>
        <mc:Fallback xmlns="">
          <p:pic>
            <p:nvPicPr>
              <p:cNvPr id="3" name="Pismo odręczne 2">
                <a:extLst>
                  <a:ext uri="{FF2B5EF4-FFF2-40B4-BE49-F238E27FC236}">
                    <a16:creationId xmlns:a16="http://schemas.microsoft.com/office/drawing/2014/main" id="{A8C16806-CCAE-41FB-B43C-A25EB86540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3200" y="1190880"/>
                <a:ext cx="7340400" cy="492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8CB62E06-3477-4F50-88D8-80B24662DD31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0D79FFA-36B5-4C79-B400-EF4F782856A0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403DAF2-AC44-47CC-AA69-EC43E01C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5041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Computation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graph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–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forward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pass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CCE7351E-3115-4432-B84A-5D7FC7DB99CC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Symbol zastępczy numeru slajdu 6">
            <a:extLst>
              <a:ext uri="{FF2B5EF4-FFF2-40B4-BE49-F238E27FC236}">
                <a16:creationId xmlns:a16="http://schemas.microsoft.com/office/drawing/2014/main" id="{F4C1A837-607C-4FA5-A66D-B93D4DB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7B41D-7B75-4C5F-BBB2-FA553BA34170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1271" name="Prostokąt 5">
            <a:extLst>
              <a:ext uri="{FF2B5EF4-FFF2-40B4-BE49-F238E27FC236}">
                <a16:creationId xmlns:a16="http://schemas.microsoft.com/office/drawing/2014/main" id="{02A7D6D3-1AB1-4160-9BCA-EA460C58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J(a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,b,c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= 3(a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+bc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u=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bc</a:t>
            </a: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v=</a:t>
            </a:r>
            <a:r>
              <a:rPr lang="pl-PL" alt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a+u</a:t>
            </a:r>
            <a:endParaRPr lang="pl-PL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J(5,3,2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pl-PL" altLang="en-US" sz="1800">
                <a:latin typeface="Bookman Old Style" panose="02050604050505020204" pitchFamily="18" charset="0"/>
                <a:cs typeface="Times New Roman" panose="02020603050405020304" pitchFamily="18" charset="0"/>
              </a:rPr>
              <a:t>= 3(5+3*2</a:t>
            </a:r>
            <a:r>
              <a:rPr lang="pl-PL" alt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= 33</a:t>
            </a:r>
            <a:endParaRPr lang="en-US" alt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2" name="Obraz 2">
            <a:extLst>
              <a:ext uri="{FF2B5EF4-FFF2-40B4-BE49-F238E27FC236}">
                <a16:creationId xmlns:a16="http://schemas.microsoft.com/office/drawing/2014/main" id="{A0AD3BCC-92FD-4FDF-8D60-F002D7860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3422650"/>
            <a:ext cx="5991225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20F71115-A5F3-46D3-AA36-73C56B4154E1}"/>
                  </a:ext>
                </a:extLst>
              </p14:cNvPr>
              <p14:cNvContentPartPr/>
              <p14:nvPr/>
            </p14:nvContentPartPr>
            <p14:xfrm>
              <a:off x="711360" y="946080"/>
              <a:ext cx="7614000" cy="522648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20F71115-A5F3-46D3-AA36-73C56B415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000" y="936720"/>
                <a:ext cx="7632720" cy="524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43B6EF"/>
        </a:solidFill>
        <a:effectLst>
          <a:softEdge rad="127000"/>
        </a:effectLst>
      </a:spPr>
      <a:bodyPr wrap="square" rtlCol="0">
        <a:spAutoFit/>
      </a:bodyPr>
      <a:lstStyle>
        <a:defPPr algn="ctr">
          <a:defRPr sz="1200" b="1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57311</TotalTime>
  <Words>1165</Words>
  <Application>Microsoft Office PowerPoint</Application>
  <PresentationFormat>Экран (4:3)</PresentationFormat>
  <Paragraphs>159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Calibri</vt:lpstr>
      <vt:lpstr>Castellar</vt:lpstr>
      <vt:lpstr>Franklin Gothic Book</vt:lpstr>
      <vt:lpstr>Motyw pakietu Office</vt:lpstr>
      <vt:lpstr>Artificial intelligence Lecture 4. Introduction to neural networks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</dc:creator>
  <cp:lastModifiedBy>Пользователь</cp:lastModifiedBy>
  <cp:revision>765</cp:revision>
  <cp:lastPrinted>2016-07-19T04:51:14Z</cp:lastPrinted>
  <dcterms:created xsi:type="dcterms:W3CDTF">2015-08-18T12:21:29Z</dcterms:created>
  <dcterms:modified xsi:type="dcterms:W3CDTF">2023-03-07T10:39:25Z</dcterms:modified>
</cp:coreProperties>
</file>