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2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13A9-4A47-3C46-944C-3B2FEE105BCE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D61A-B499-F241-85A6-E2CE948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118649" y="2305288"/>
            <a:ext cx="1000125" cy="4786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0586" y="235993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18649" y="3372088"/>
            <a:ext cx="1000125" cy="4786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10586" y="342673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714087" y="2305288"/>
            <a:ext cx="1000125" cy="4786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06024" y="235993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3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14087" y="3317438"/>
            <a:ext cx="1000125" cy="4786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06024" y="33720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01075" y="4129088"/>
            <a:ext cx="785813" cy="75723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689442" y="4323040"/>
            <a:ext cx="60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ATM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25744" y="3741420"/>
            <a:ext cx="785813" cy="75723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4111" y="3935372"/>
            <a:ext cx="60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ATM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17679" y="4323040"/>
            <a:ext cx="785813" cy="75723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06046" y="4516992"/>
            <a:ext cx="60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ATM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40032" y="2034897"/>
            <a:ext cx="785813" cy="75723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28399" y="2228849"/>
            <a:ext cx="60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ATM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329634" y="2034897"/>
            <a:ext cx="785813" cy="75723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18001" y="2228849"/>
            <a:ext cx="60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ATM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86648" y="4329588"/>
            <a:ext cx="785813" cy="75723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75015" y="4523540"/>
            <a:ext cx="60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ATM</a:t>
            </a:r>
            <a:endParaRPr lang="en-US"/>
          </a:p>
        </p:txBody>
      </p:sp>
      <p:cxnSp>
        <p:nvCxnSpPr>
          <p:cNvPr id="30" name="Straight Connector 29"/>
          <p:cNvCxnSpPr>
            <a:stCxn id="13" idx="2"/>
            <a:endCxn id="15" idx="0"/>
          </p:cNvCxnSpPr>
          <p:nvPr/>
        </p:nvCxnSpPr>
        <p:spPr>
          <a:xfrm>
            <a:off x="7214150" y="2783920"/>
            <a:ext cx="0" cy="533518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</p:cNvCxnSpPr>
          <p:nvPr/>
        </p:nvCxnSpPr>
        <p:spPr>
          <a:xfrm flipH="1">
            <a:off x="5603492" y="2783920"/>
            <a:ext cx="15220" cy="588168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2"/>
            <a:endCxn id="13" idx="3"/>
          </p:cNvCxnSpPr>
          <p:nvPr/>
        </p:nvCxnSpPr>
        <p:spPr>
          <a:xfrm flipH="1">
            <a:off x="7714212" y="2413516"/>
            <a:ext cx="615422" cy="131088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1"/>
            <a:endCxn id="15" idx="3"/>
          </p:cNvCxnSpPr>
          <p:nvPr/>
        </p:nvCxnSpPr>
        <p:spPr>
          <a:xfrm flipH="1" flipV="1">
            <a:off x="7714212" y="3556754"/>
            <a:ext cx="1001943" cy="683229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7" idx="1"/>
            <a:endCxn id="15" idx="2"/>
          </p:cNvCxnSpPr>
          <p:nvPr/>
        </p:nvCxnSpPr>
        <p:spPr>
          <a:xfrm flipH="1" flipV="1">
            <a:off x="7214150" y="3796070"/>
            <a:ext cx="387578" cy="644413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3"/>
            <a:endCxn id="13" idx="1"/>
          </p:cNvCxnSpPr>
          <p:nvPr/>
        </p:nvCxnSpPr>
        <p:spPr>
          <a:xfrm>
            <a:off x="6118774" y="2544604"/>
            <a:ext cx="595313" cy="0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15" idx="1"/>
          </p:cNvCxnSpPr>
          <p:nvPr/>
        </p:nvCxnSpPr>
        <p:spPr>
          <a:xfrm flipV="1">
            <a:off x="6118774" y="3556754"/>
            <a:ext cx="595313" cy="54650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18774" y="2792134"/>
            <a:ext cx="615421" cy="531616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078489" y="2792134"/>
            <a:ext cx="727535" cy="579954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  <a:endCxn id="21" idx="0"/>
          </p:cNvCxnSpPr>
          <p:nvPr/>
        </p:nvCxnSpPr>
        <p:spPr>
          <a:xfrm flipH="1">
            <a:off x="5210586" y="3850720"/>
            <a:ext cx="408126" cy="472320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6"/>
            <a:endCxn id="7" idx="1"/>
          </p:cNvCxnSpPr>
          <p:nvPr/>
        </p:nvCxnSpPr>
        <p:spPr>
          <a:xfrm>
            <a:off x="4525845" y="2413516"/>
            <a:ext cx="592804" cy="131088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9" idx="7"/>
            <a:endCxn id="11" idx="1"/>
          </p:cNvCxnSpPr>
          <p:nvPr/>
        </p:nvCxnSpPr>
        <p:spPr>
          <a:xfrm flipV="1">
            <a:off x="4396477" y="3611404"/>
            <a:ext cx="722172" cy="240911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129756" y="3062466"/>
            <a:ext cx="0" cy="348734"/>
          </a:xfrm>
          <a:prstGeom prst="line">
            <a:avLst/>
          </a:prstGeom>
          <a:ln w="25400">
            <a:solidFill>
              <a:srgbClr val="7030A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20377" y="2913668"/>
            <a:ext cx="167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2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Pasternak</dc:creator>
  <cp:lastModifiedBy>Michal Pasternak</cp:lastModifiedBy>
  <cp:revision>2</cp:revision>
  <dcterms:created xsi:type="dcterms:W3CDTF">2018-11-17T16:17:14Z</dcterms:created>
  <dcterms:modified xsi:type="dcterms:W3CDTF">2018-11-17T18:16:16Z</dcterms:modified>
</cp:coreProperties>
</file>