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</p:sldIdLst>
  <p:sldSz cx="10972800" cy="1828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5DF"/>
    <a:srgbClr val="282D4B"/>
    <a:srgbClr val="FAE100"/>
    <a:srgbClr val="74B99A"/>
    <a:srgbClr val="BB86FC"/>
    <a:srgbClr val="0A0A0A"/>
    <a:srgbClr val="C74375"/>
    <a:srgbClr val="F7CA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>
      <p:cViewPr>
        <p:scale>
          <a:sx n="37" d="100"/>
          <a:sy n="37" d="100"/>
        </p:scale>
        <p:origin x="4001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2992968"/>
            <a:ext cx="9326880" cy="6366933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9605435"/>
            <a:ext cx="8229600" cy="4415365"/>
          </a:xfrm>
        </p:spPr>
        <p:txBody>
          <a:bodyPr/>
          <a:lstStyle>
            <a:lvl1pPr marL="0" indent="0" algn="ctr">
              <a:buNone/>
              <a:defRPr sz="2880"/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2022-09-24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2651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2022-09-24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68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52411" y="973667"/>
            <a:ext cx="2366010" cy="1549823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4381" y="973667"/>
            <a:ext cx="6960870" cy="1549823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2022-09-24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540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2022-09-24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1745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8666" y="4559305"/>
            <a:ext cx="9464040" cy="7607299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8666" y="12238572"/>
            <a:ext cx="9464040" cy="4000499"/>
          </a:xfrm>
        </p:spPr>
        <p:txBody>
          <a:bodyPr/>
          <a:lstStyle>
            <a:lvl1pPr marL="0" indent="0">
              <a:buNone/>
              <a:defRPr sz="2880">
                <a:solidFill>
                  <a:schemeClr val="tx1"/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2022-09-24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7188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4380" y="4868333"/>
            <a:ext cx="4663440" cy="1160356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54980" y="4868333"/>
            <a:ext cx="4663440" cy="1160356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2022-09-24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3137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973671"/>
            <a:ext cx="9464040" cy="353483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5810" y="4483101"/>
            <a:ext cx="4642008" cy="2197099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5810" y="6680200"/>
            <a:ext cx="4642008" cy="982556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54981" y="4483101"/>
            <a:ext cx="4664869" cy="2197099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54981" y="6680200"/>
            <a:ext cx="4664869" cy="982556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2022-09-24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5137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2022-09-24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7834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2022-09-24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5194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1219200"/>
            <a:ext cx="3539014" cy="426720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4869" y="2633138"/>
            <a:ext cx="5554980" cy="12996333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09" y="5486400"/>
            <a:ext cx="3539014" cy="10164235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2022-09-24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6525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1219200"/>
            <a:ext cx="3539014" cy="426720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664869" y="2633138"/>
            <a:ext cx="5554980" cy="12996333"/>
          </a:xfrm>
        </p:spPr>
        <p:txBody>
          <a:bodyPr anchor="t"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09" y="5486400"/>
            <a:ext cx="3539014" cy="10164235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2022-09-24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4777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4380" y="973671"/>
            <a:ext cx="9464040" cy="3534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0" y="4868333"/>
            <a:ext cx="9464040" cy="11603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4380" y="16950271"/>
            <a:ext cx="246888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6825D-2B69-4989-8861-A6901ABADB6C}" type="datetimeFigureOut">
              <a:rPr lang="ko-KR" altLang="en-US" smtClean="0"/>
              <a:t>2022-09-24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4740" y="16950271"/>
            <a:ext cx="370332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49540" y="16950271"/>
            <a:ext cx="246888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132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97280" rtl="0" eaLnBrk="1" latinLnBrk="1" hangingPunct="1">
        <a:lnSpc>
          <a:spcPct val="90000"/>
        </a:lnSpc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1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1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1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1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1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1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1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1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1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1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1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1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1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1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1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1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1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1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D4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위쪽 모서리 2">
            <a:extLst>
              <a:ext uri="{FF2B5EF4-FFF2-40B4-BE49-F238E27FC236}">
                <a16:creationId xmlns:a16="http://schemas.microsoft.com/office/drawing/2014/main" id="{35069069-1A7E-E92B-504F-140A429F9481}"/>
              </a:ext>
            </a:extLst>
          </p:cNvPr>
          <p:cNvSpPr/>
          <p:nvPr/>
        </p:nvSpPr>
        <p:spPr>
          <a:xfrm>
            <a:off x="1413770" y="3738504"/>
            <a:ext cx="8145260" cy="14492792"/>
          </a:xfrm>
          <a:prstGeom prst="round2SameRect">
            <a:avLst/>
          </a:prstGeom>
          <a:solidFill>
            <a:schemeClr val="bg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372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2C732F-1E6C-5412-C312-905276385D72}"/>
              </a:ext>
            </a:extLst>
          </p:cNvPr>
          <p:cNvSpPr txBox="1"/>
          <p:nvPr/>
        </p:nvSpPr>
        <p:spPr>
          <a:xfrm>
            <a:off x="342900" y="-312773"/>
            <a:ext cx="10287000" cy="405014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182880" tIns="91440" rIns="182880" bIns="9144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8800" dirty="0">
                <a:solidFill>
                  <a:srgbClr val="FFC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Power</a:t>
            </a:r>
            <a:r>
              <a:rPr lang="ko-KR" altLang="en-US" sz="8800" dirty="0">
                <a:solidFill>
                  <a:srgbClr val="FFC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en-US" altLang="ko-KR" sz="8800" dirty="0">
                <a:solidFill>
                  <a:srgbClr val="FFC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Ball</a:t>
            </a:r>
          </a:p>
          <a:p>
            <a:pPr algn="ctr">
              <a:lnSpc>
                <a:spcPct val="150000"/>
              </a:lnSpc>
            </a:pPr>
            <a:r>
              <a:rPr lang="en-US" altLang="ko-KR" sz="88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Predict numbers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33D9C612-77A0-0D36-F76D-A8620A34E275}"/>
              </a:ext>
            </a:extLst>
          </p:cNvPr>
          <p:cNvSpPr/>
          <p:nvPr/>
        </p:nvSpPr>
        <p:spPr>
          <a:xfrm>
            <a:off x="4178384" y="4092612"/>
            <a:ext cx="2616032" cy="120120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372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739B167B-465D-113C-B51E-AB38EEAA8876}"/>
              </a:ext>
            </a:extLst>
          </p:cNvPr>
          <p:cNvSpPr/>
          <p:nvPr/>
        </p:nvSpPr>
        <p:spPr>
          <a:xfrm>
            <a:off x="3734053" y="4025007"/>
            <a:ext cx="255330" cy="25533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372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B5EA6D9-9D80-5E72-4A8F-1ACB26AA22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826" y="5075780"/>
            <a:ext cx="7013147" cy="12467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422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D4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위쪽 모서리 2">
            <a:extLst>
              <a:ext uri="{FF2B5EF4-FFF2-40B4-BE49-F238E27FC236}">
                <a16:creationId xmlns:a16="http://schemas.microsoft.com/office/drawing/2014/main" id="{35069069-1A7E-E92B-504F-140A429F9481}"/>
              </a:ext>
            </a:extLst>
          </p:cNvPr>
          <p:cNvSpPr/>
          <p:nvPr/>
        </p:nvSpPr>
        <p:spPr>
          <a:xfrm>
            <a:off x="1413770" y="3738504"/>
            <a:ext cx="8145260" cy="14492792"/>
          </a:xfrm>
          <a:prstGeom prst="round2SameRect">
            <a:avLst/>
          </a:prstGeom>
          <a:solidFill>
            <a:schemeClr val="bg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372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2C732F-1E6C-5412-C312-905276385D72}"/>
              </a:ext>
            </a:extLst>
          </p:cNvPr>
          <p:cNvSpPr txBox="1"/>
          <p:nvPr/>
        </p:nvSpPr>
        <p:spPr>
          <a:xfrm>
            <a:off x="-970791" y="-395586"/>
            <a:ext cx="12748126" cy="357020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182880" tIns="91440" rIns="182880" bIns="9144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88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Based</a:t>
            </a:r>
            <a:r>
              <a:rPr lang="en-US" altLang="ko-KR" sz="8800" dirty="0">
                <a:solidFill>
                  <a:srgbClr val="FAE1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en-US" altLang="ko-KR" sz="8800" dirty="0">
                <a:solidFill>
                  <a:srgbClr val="FFC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AI, </a:t>
            </a:r>
            <a:r>
              <a:rPr lang="en-US" altLang="ko-KR" sz="8800" dirty="0" err="1">
                <a:solidFill>
                  <a:srgbClr val="FFC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BigData</a:t>
            </a:r>
            <a:endParaRPr lang="en-US" altLang="ko-KR" sz="8800" dirty="0">
              <a:solidFill>
                <a:srgbClr val="FFC000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algn="ctr"/>
            <a:r>
              <a:rPr lang="en-US" altLang="ko-KR" sz="8800" b="1" dirty="0">
                <a:solidFill>
                  <a:srgbClr val="FFC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Deep Learning </a:t>
            </a:r>
            <a:r>
              <a:rPr lang="en-US" altLang="ko-KR" sz="8800" b="1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tech</a:t>
            </a:r>
            <a:endParaRPr lang="ko-KR" altLang="en-US" sz="8800" b="1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33D9C612-77A0-0D36-F76D-A8620A34E275}"/>
              </a:ext>
            </a:extLst>
          </p:cNvPr>
          <p:cNvSpPr/>
          <p:nvPr/>
        </p:nvSpPr>
        <p:spPr>
          <a:xfrm>
            <a:off x="4178384" y="4092612"/>
            <a:ext cx="2616032" cy="120120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372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739B167B-465D-113C-B51E-AB38EEAA8876}"/>
              </a:ext>
            </a:extLst>
          </p:cNvPr>
          <p:cNvSpPr/>
          <p:nvPr/>
        </p:nvSpPr>
        <p:spPr>
          <a:xfrm>
            <a:off x="3734053" y="4025007"/>
            <a:ext cx="255330" cy="25533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372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C3D99BD-3C85-BB0A-12FE-39D3C391A9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9885" y="5104994"/>
            <a:ext cx="7273030" cy="12929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483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D4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위쪽 모서리 2">
            <a:extLst>
              <a:ext uri="{FF2B5EF4-FFF2-40B4-BE49-F238E27FC236}">
                <a16:creationId xmlns:a16="http://schemas.microsoft.com/office/drawing/2014/main" id="{35069069-1A7E-E92B-504F-140A429F9481}"/>
              </a:ext>
            </a:extLst>
          </p:cNvPr>
          <p:cNvSpPr/>
          <p:nvPr/>
        </p:nvSpPr>
        <p:spPr>
          <a:xfrm>
            <a:off x="1413770" y="3738504"/>
            <a:ext cx="8145260" cy="14492792"/>
          </a:xfrm>
          <a:prstGeom prst="round2SameRect">
            <a:avLst/>
          </a:prstGeom>
          <a:solidFill>
            <a:schemeClr val="bg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372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2C732F-1E6C-5412-C312-905276385D72}"/>
              </a:ext>
            </a:extLst>
          </p:cNvPr>
          <p:cNvSpPr txBox="1"/>
          <p:nvPr/>
        </p:nvSpPr>
        <p:spPr>
          <a:xfrm>
            <a:off x="342900" y="-311708"/>
            <a:ext cx="10287000" cy="357020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182880" tIns="91440" rIns="182880" bIns="9144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8800" b="1" dirty="0">
                <a:solidFill>
                  <a:srgbClr val="FFFF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Real time</a:t>
            </a:r>
          </a:p>
          <a:p>
            <a:pPr algn="ctr"/>
            <a:r>
              <a:rPr lang="en-US" altLang="ko-KR" sz="8800" b="1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winning numbers</a:t>
            </a:r>
            <a:endParaRPr lang="ko-KR" altLang="en-US" sz="10800" b="1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33D9C612-77A0-0D36-F76D-A8620A34E275}"/>
              </a:ext>
            </a:extLst>
          </p:cNvPr>
          <p:cNvSpPr/>
          <p:nvPr/>
        </p:nvSpPr>
        <p:spPr>
          <a:xfrm>
            <a:off x="4178384" y="4092612"/>
            <a:ext cx="2616032" cy="120120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372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739B167B-465D-113C-B51E-AB38EEAA8876}"/>
              </a:ext>
            </a:extLst>
          </p:cNvPr>
          <p:cNvSpPr/>
          <p:nvPr/>
        </p:nvSpPr>
        <p:spPr>
          <a:xfrm>
            <a:off x="3734053" y="4025007"/>
            <a:ext cx="255330" cy="25533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372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B3AD3C6-DA97-8429-99D8-9DC75B04CB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5363" y="5025777"/>
            <a:ext cx="7102074" cy="12625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430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D4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위쪽 모서리 2">
            <a:extLst>
              <a:ext uri="{FF2B5EF4-FFF2-40B4-BE49-F238E27FC236}">
                <a16:creationId xmlns:a16="http://schemas.microsoft.com/office/drawing/2014/main" id="{35069069-1A7E-E92B-504F-140A429F9481}"/>
              </a:ext>
            </a:extLst>
          </p:cNvPr>
          <p:cNvSpPr/>
          <p:nvPr/>
        </p:nvSpPr>
        <p:spPr>
          <a:xfrm>
            <a:off x="1413770" y="3738504"/>
            <a:ext cx="8145260" cy="14492792"/>
          </a:xfrm>
          <a:prstGeom prst="round2SameRect">
            <a:avLst/>
          </a:prstGeom>
          <a:solidFill>
            <a:schemeClr val="bg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372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2C732F-1E6C-5412-C312-905276385D72}"/>
              </a:ext>
            </a:extLst>
          </p:cNvPr>
          <p:cNvSpPr txBox="1"/>
          <p:nvPr/>
        </p:nvSpPr>
        <p:spPr>
          <a:xfrm>
            <a:off x="457280" y="285376"/>
            <a:ext cx="10287000" cy="47272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182880" tIns="91440" rIns="182880" bIns="9144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8800" dirty="0">
                <a:solidFill>
                  <a:srgbClr val="FAE1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Help </a:t>
            </a:r>
            <a:r>
              <a:rPr lang="en-US" altLang="ko-KR" sz="88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to increase the probability</a:t>
            </a:r>
          </a:p>
          <a:p>
            <a:pPr algn="ctr">
              <a:lnSpc>
                <a:spcPct val="150000"/>
              </a:lnSpc>
            </a:pPr>
            <a:endParaRPr lang="ko-KR" altLang="en-US" sz="8800" b="1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33D9C612-77A0-0D36-F76D-A8620A34E275}"/>
              </a:ext>
            </a:extLst>
          </p:cNvPr>
          <p:cNvSpPr/>
          <p:nvPr/>
        </p:nvSpPr>
        <p:spPr>
          <a:xfrm>
            <a:off x="4178384" y="4092612"/>
            <a:ext cx="2616032" cy="120120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372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739B167B-465D-113C-B51E-AB38EEAA8876}"/>
              </a:ext>
            </a:extLst>
          </p:cNvPr>
          <p:cNvSpPr/>
          <p:nvPr/>
        </p:nvSpPr>
        <p:spPr>
          <a:xfrm>
            <a:off x="3734053" y="4025007"/>
            <a:ext cx="255330" cy="25533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372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382EDC0-1AA3-3BE9-2DF1-D19EB45C82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018" y="5259271"/>
            <a:ext cx="7296764" cy="1297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1825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1120</TotalTime>
  <Words>20</Words>
  <Application>Microsoft Office PowerPoint</Application>
  <PresentationFormat>사용자 지정</PresentationFormat>
  <Paragraphs>7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휴먼모음T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RAINBOW</dc:creator>
  <cp:lastModifiedBy>RAINBOW</cp:lastModifiedBy>
  <cp:revision>43</cp:revision>
  <dcterms:created xsi:type="dcterms:W3CDTF">2012-07-30T17:18:39Z</dcterms:created>
  <dcterms:modified xsi:type="dcterms:W3CDTF">2022-09-24T04:59:39Z</dcterms:modified>
</cp:coreProperties>
</file>