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1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2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0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1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6AB7-5D86-472F-949B-2C663C76DB66}" type="datetimeFigureOut">
              <a:rPr lang="ru-RU" smtClean="0"/>
              <a:t>вт, 10, 04, 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BD75-831C-4A21-B7A4-3EA1238B4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4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edraft/waveproblems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Вейвлеты</a:t>
            </a:r>
            <a:r>
              <a:rPr lang="ru-RU" dirty="0" smtClean="0"/>
              <a:t> и </a:t>
            </a:r>
            <a:r>
              <a:rPr lang="ru-RU" dirty="0" err="1" smtClean="0"/>
              <a:t>вейвлет</a:t>
            </a:r>
            <a:r>
              <a:rPr lang="ru-RU" dirty="0" smtClean="0"/>
              <a:t> преобразование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05119"/>
            <a:ext cx="9144000" cy="1655762"/>
          </a:xfrm>
        </p:spPr>
        <p:txBody>
          <a:bodyPr anchor="b">
            <a:normAutofit/>
          </a:bodyPr>
          <a:lstStyle/>
          <a:p>
            <a:r>
              <a:rPr lang="ru-RU" sz="1600" dirty="0" smtClean="0"/>
              <a:t>Петрухин П.В.</a:t>
            </a:r>
            <a:r>
              <a:rPr lang="en-US" sz="1600" dirty="0" smtClean="0"/>
              <a:t>, </a:t>
            </a:r>
            <a:r>
              <a:rPr lang="ru-RU" sz="1600" dirty="0" smtClean="0"/>
              <a:t>2018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667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39370" y="159028"/>
            <a:ext cx="371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Основные семейства вейвлетов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36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Исходники и материалы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4" y="1690688"/>
            <a:ext cx="3524250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3956" y="5214938"/>
            <a:ext cx="438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https://github.com/ninedraft/waveproblems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8094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Вейвлеты и вейвлет преобразование</vt:lpstr>
      <vt:lpstr>Презентация PowerPoint</vt:lpstr>
      <vt:lpstr>Исходники и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Петрухин</dc:creator>
  <cp:lastModifiedBy>Павел Петрухин</cp:lastModifiedBy>
  <cp:revision>5</cp:revision>
  <dcterms:created xsi:type="dcterms:W3CDTF">2018-04-10T19:35:21Z</dcterms:created>
  <dcterms:modified xsi:type="dcterms:W3CDTF">2018-04-10T20:59:32Z</dcterms:modified>
</cp:coreProperties>
</file>