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61" r:id="rId5"/>
    <p:sldId id="260" r:id="rId6"/>
    <p:sldId id="266" r:id="rId7"/>
    <p:sldId id="257" r:id="rId8"/>
    <p:sldId id="263" r:id="rId9"/>
    <p:sldId id="264" r:id="rId10"/>
    <p:sldId id="267" r:id="rId11"/>
    <p:sldId id="25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6AB7-5D86-472F-949B-2C663C76DB66}" type="datetimeFigureOut">
              <a:rPr lang="ru-RU" smtClean="0"/>
              <a:t>чт, 12, 04, 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BD75-831C-4A21-B7A4-3EA1238B4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6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6AB7-5D86-472F-949B-2C663C76DB66}" type="datetimeFigureOut">
              <a:rPr lang="ru-RU" smtClean="0"/>
              <a:t>чт, 12, 04, 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BD75-831C-4A21-B7A4-3EA1238B4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81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6AB7-5D86-472F-949B-2C663C76DB66}" type="datetimeFigureOut">
              <a:rPr lang="ru-RU" smtClean="0"/>
              <a:t>чт, 12, 04, 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BD75-831C-4A21-B7A4-3EA1238B4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62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6AB7-5D86-472F-949B-2C663C76DB66}" type="datetimeFigureOut">
              <a:rPr lang="ru-RU" smtClean="0"/>
              <a:t>чт, 12, 04, 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BD75-831C-4A21-B7A4-3EA1238B4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68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6AB7-5D86-472F-949B-2C663C76DB66}" type="datetimeFigureOut">
              <a:rPr lang="ru-RU" smtClean="0"/>
              <a:t>чт, 12, 04, 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BD75-831C-4A21-B7A4-3EA1238B4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17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6AB7-5D86-472F-949B-2C663C76DB66}" type="datetimeFigureOut">
              <a:rPr lang="ru-RU" smtClean="0"/>
              <a:t>чт, 12, 04, 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BD75-831C-4A21-B7A4-3EA1238B4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60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6AB7-5D86-472F-949B-2C663C76DB66}" type="datetimeFigureOut">
              <a:rPr lang="ru-RU" smtClean="0"/>
              <a:t>чт, 12, 04, 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BD75-831C-4A21-B7A4-3EA1238B4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44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6AB7-5D86-472F-949B-2C663C76DB66}" type="datetimeFigureOut">
              <a:rPr lang="ru-RU" smtClean="0"/>
              <a:t>чт, 12, 04, 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BD75-831C-4A21-B7A4-3EA1238B4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62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6AB7-5D86-472F-949B-2C663C76DB66}" type="datetimeFigureOut">
              <a:rPr lang="ru-RU" smtClean="0"/>
              <a:t>чт, 12, 04, 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BD75-831C-4A21-B7A4-3EA1238B4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81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6AB7-5D86-472F-949B-2C663C76DB66}" type="datetimeFigureOut">
              <a:rPr lang="ru-RU" smtClean="0"/>
              <a:t>чт, 12, 04, 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BD75-831C-4A21-B7A4-3EA1238B4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36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6AB7-5D86-472F-949B-2C663C76DB66}" type="datetimeFigureOut">
              <a:rPr lang="ru-RU" smtClean="0"/>
              <a:t>чт, 12, 04, 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BD75-831C-4A21-B7A4-3EA1238B4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49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F6AB7-5D86-472F-949B-2C663C76DB66}" type="datetimeFigureOut">
              <a:rPr lang="ru-RU" smtClean="0"/>
              <a:t>чт, 12, 04, 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6BD75-831C-4A21-B7A4-3EA1238B4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14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nedraft/waveproblems" TargetMode="External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Вейвлеты и </a:t>
            </a:r>
            <a:r>
              <a:rPr lang="ru-RU" dirty="0" err="1" smtClean="0"/>
              <a:t>вейвлет</a:t>
            </a:r>
            <a:r>
              <a:rPr lang="ru-RU" dirty="0" smtClean="0"/>
              <a:t> преобразование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405119"/>
            <a:ext cx="9144000" cy="1655762"/>
          </a:xfrm>
        </p:spPr>
        <p:txBody>
          <a:bodyPr anchor="b">
            <a:normAutofit/>
          </a:bodyPr>
          <a:lstStyle/>
          <a:p>
            <a:r>
              <a:rPr lang="ru-RU" sz="1600" dirty="0" smtClean="0"/>
              <a:t>Петрухин П.В.</a:t>
            </a:r>
            <a:r>
              <a:rPr lang="en-US" sz="1600" dirty="0" smtClean="0"/>
              <a:t>, </a:t>
            </a:r>
            <a:r>
              <a:rPr lang="ru-RU" sz="1600" dirty="0" smtClean="0"/>
              <a:t>2018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08667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4590" y="2716172"/>
            <a:ext cx="9609813" cy="2277247"/>
          </a:xfrm>
        </p:spPr>
        <p:txBody>
          <a:bodyPr/>
          <a:lstStyle/>
          <a:p>
            <a:r>
              <a:rPr lang="en-US" altLang="ru-RU" dirty="0"/>
              <a:t>Amara </a:t>
            </a:r>
            <a:r>
              <a:rPr lang="en-US" altLang="ru-RU" dirty="0" err="1"/>
              <a:t>Graps</a:t>
            </a:r>
            <a:r>
              <a:rPr lang="en-US" altLang="ru-RU" dirty="0"/>
              <a:t>, </a:t>
            </a:r>
            <a:r>
              <a:rPr lang="ru-RU" altLang="ru-RU" dirty="0"/>
              <a:t>«</a:t>
            </a:r>
            <a:r>
              <a:rPr lang="en-US" altLang="ru-RU" dirty="0"/>
              <a:t>An Introduction to Wavelets</a:t>
            </a:r>
            <a:r>
              <a:rPr lang="ru-RU" altLang="ru-RU" dirty="0"/>
              <a:t>»</a:t>
            </a:r>
          </a:p>
          <a:p>
            <a:r>
              <a:rPr lang="en-US" altLang="ru-RU" dirty="0" err="1"/>
              <a:t>Robi</a:t>
            </a:r>
            <a:r>
              <a:rPr lang="en-US" altLang="ru-RU" dirty="0"/>
              <a:t> </a:t>
            </a:r>
            <a:r>
              <a:rPr lang="en-US" altLang="ru-RU" dirty="0" err="1"/>
              <a:t>Polikar</a:t>
            </a:r>
            <a:r>
              <a:rPr lang="en-US" altLang="ru-RU" dirty="0"/>
              <a:t>, </a:t>
            </a:r>
            <a:r>
              <a:rPr lang="ru-RU" altLang="ru-RU" dirty="0"/>
              <a:t>«</a:t>
            </a:r>
            <a:r>
              <a:rPr lang="en-US" altLang="ru-RU" dirty="0"/>
              <a:t>The Wavelet Tutorial</a:t>
            </a:r>
            <a:r>
              <a:rPr lang="ru-RU" altLang="ru-RU" dirty="0"/>
              <a:t>»</a:t>
            </a:r>
            <a:endParaRPr lang="en-US" altLang="ru-RU" dirty="0"/>
          </a:p>
          <a:p>
            <a:r>
              <a:rPr lang="en-US" altLang="ru-RU" dirty="0" err="1"/>
              <a:t>MiKXMan</a:t>
            </a:r>
            <a:r>
              <a:rPr lang="en-US" altLang="ru-RU" dirty="0"/>
              <a:t>, </a:t>
            </a:r>
            <a:r>
              <a:rPr lang="ru-RU" altLang="ru-RU" dirty="0"/>
              <a:t>«Непрерывное </a:t>
            </a:r>
            <a:r>
              <a:rPr lang="en-US" altLang="ru-RU" dirty="0"/>
              <a:t>wavelet </a:t>
            </a:r>
            <a:r>
              <a:rPr lang="ru-RU" altLang="ru-RU" dirty="0"/>
              <a:t>преобразование»</a:t>
            </a:r>
            <a:endParaRPr lang="en-US" altLang="ru-RU" dirty="0"/>
          </a:p>
          <a:p>
            <a:pPr marL="0" indent="0"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97666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Исходники и материалы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4" y="1690688"/>
            <a:ext cx="3524250" cy="3524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3956" y="5214938"/>
            <a:ext cx="438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https://github.com/ninedraft/waveproblems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780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Вейвлеты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672054" cy="1108406"/>
              </a:xfrm>
            </p:spPr>
            <p:txBody>
              <a:bodyPr/>
              <a:lstStyle/>
              <a:p>
                <a:r>
                  <a:rPr lang="ru-RU" dirty="0"/>
                  <a:t>А</a:t>
                </a:r>
                <a:r>
                  <a:rPr lang="ru-RU" dirty="0" smtClean="0"/>
                  <a:t>нгл. </a:t>
                </a:r>
                <a:r>
                  <a:rPr lang="en-US" dirty="0" smtClean="0"/>
                  <a:t>wavelet — </a:t>
                </a:r>
                <a:r>
                  <a:rPr lang="ru-RU" dirty="0" smtClean="0"/>
                  <a:t>«</a:t>
                </a:r>
                <a:r>
                  <a:rPr lang="ru-RU" dirty="0" err="1" smtClean="0"/>
                  <a:t>волночка</a:t>
                </a:r>
                <a:r>
                  <a:rPr lang="ru-RU" dirty="0" smtClean="0"/>
                  <a:t>»</a:t>
                </a:r>
              </a:p>
              <a:p>
                <a:r>
                  <a:rPr lang="ru-RU" dirty="0" smtClean="0"/>
                  <a:t>Амплитуда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ru-RU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US" dirty="0" smtClean="0"/>
                  <a:t>0 </a:t>
                </a:r>
                <a:r>
                  <a:rPr lang="ru-RU" dirty="0" smtClean="0"/>
                  <a:t>на ±∞</a:t>
                </a:r>
              </a:p>
              <a:p>
                <a:endParaRPr lang="ru-RU" dirty="0" smtClean="0"/>
              </a:p>
              <a:p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672054" cy="1108406"/>
              </a:xfrm>
              <a:blipFill>
                <a:blip r:embed="rId2"/>
                <a:stretch>
                  <a:fillRect l="-2350" t="-8791" r="-2219" b="-49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65" y="2695492"/>
            <a:ext cx="10406269" cy="416250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098" y="420549"/>
            <a:ext cx="1905000" cy="22002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368" y="711061"/>
            <a:ext cx="28194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9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Фурье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816626"/>
                <a:ext cx="4672055" cy="252851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ru-RU" sz="3800" dirty="0" smtClean="0"/>
                  <a:t>Дискретное</a:t>
                </a:r>
                <a:endParaRPr lang="en-US" sz="380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=0..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=0..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816626"/>
                <a:ext cx="4672055" cy="2528515"/>
              </a:xfrm>
              <a:blipFill>
                <a:blip r:embed="rId2"/>
                <a:stretch>
                  <a:fillRect l="-1956" t="-5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 txBox="1">
                <a:spLocks/>
              </p:cNvSpPr>
              <p:nvPr/>
            </p:nvSpPr>
            <p:spPr>
              <a:xfrm>
                <a:off x="838199" y="1690688"/>
                <a:ext cx="5745480" cy="23806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sz="2400" dirty="0" smtClean="0"/>
                  <a:t>Непрерывное</a:t>
                </a:r>
                <a:endParaRPr lang="en-US" sz="240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 smtClean="0"/>
                  <a:t>F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√2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𝑖𝑥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nary>
                    <m:r>
                      <a:rPr lang="pt-BR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 smtClean="0"/>
                  <a:t>f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√2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nary>
                    <m:r>
                      <a:rPr lang="pt-BR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690688"/>
                <a:ext cx="5745480" cy="2380615"/>
              </a:xfrm>
              <a:prstGeom prst="rect">
                <a:avLst/>
              </a:prstGeom>
              <a:blipFill>
                <a:blip r:embed="rId3"/>
                <a:stretch>
                  <a:fillRect l="-1591" t="-35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583679" y="2161234"/>
            <a:ext cx="48582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Нечувствительно к изменениям во времени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Поэтому не может отличить стационарный сигнал от нестационарного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27103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Фурье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1402080"/>
            <a:ext cx="10911840" cy="545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96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Фурье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15" y="1334494"/>
            <a:ext cx="10792570" cy="539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Вейвлет-преобразование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6036"/>
                <a:ext cx="4528930" cy="127330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sz="2000" dirty="0" smtClean="0"/>
                  <a:t>Непрерывное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</m:e>
                        </m:d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sz="2000" dirty="0" smtClean="0"/>
                  <a:t>,  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 — </a:t>
                </a:r>
                <a:r>
                  <a:rPr lang="ru-RU" sz="2000" dirty="0" smtClean="0"/>
                  <a:t>масштаб</a:t>
                </a:r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6036"/>
                <a:ext cx="4528930" cy="1273309"/>
              </a:xfrm>
              <a:blipFill>
                <a:blip r:embed="rId2"/>
                <a:stretch>
                  <a:fillRect l="-1348" t="-16746" b="-277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5" y="5060095"/>
            <a:ext cx="4457700" cy="1238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3310653"/>
            <a:ext cx="3901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Дискретное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8200" y="4092952"/>
                <a:ext cx="4528930" cy="15862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ru-RU" dirty="0" smtClean="0"/>
                  <a:t>Основа – получение свёртки вида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 smtClean="0"/>
              </a:p>
              <a:p>
                <a:r>
                  <a:rPr lang="ru-RU" dirty="0"/>
                  <a:t>г</a:t>
                </a:r>
                <a:r>
                  <a:rPr lang="ru-RU" dirty="0" smtClean="0"/>
                  <a:t>де </a:t>
                </a:r>
                <a:r>
                  <a:rPr lang="en-US" dirty="0" smtClean="0"/>
                  <a:t>x</a:t>
                </a:r>
                <a:r>
                  <a:rPr lang="ru-RU" dirty="0" smtClean="0"/>
                  <a:t> – </a:t>
                </a:r>
                <a:r>
                  <a:rPr lang="ru-RU" dirty="0" err="1" smtClean="0"/>
                  <a:t>сэмпл</a:t>
                </a:r>
                <a:r>
                  <a:rPr lang="en-US" dirty="0" smtClean="0"/>
                  <a:t>, g –</a:t>
                </a:r>
                <a:r>
                  <a:rPr lang="ru-RU" dirty="0" smtClean="0"/>
                  <a:t> коэффициент фильтра</a:t>
                </a:r>
                <a:r>
                  <a:rPr lang="en-US" dirty="0" smtClean="0"/>
                  <a:t>, </a:t>
                </a:r>
                <a:r>
                  <a:rPr lang="ru-RU" dirty="0" smtClean="0"/>
                  <a:t>полученный из </a:t>
                </a:r>
                <a:r>
                  <a:rPr lang="ru-RU" dirty="0" err="1" smtClean="0"/>
                  <a:t>вейвлета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92952"/>
                <a:ext cx="4528930" cy="1586268"/>
              </a:xfrm>
              <a:prstGeom prst="rect">
                <a:avLst/>
              </a:prstGeom>
              <a:blipFill>
                <a:blip r:embed="rId4"/>
                <a:stretch>
                  <a:fillRect l="-3235" t="-4981" b="-80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50" y="3111035"/>
            <a:ext cx="5391150" cy="164782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665" y="1379268"/>
            <a:ext cx="28956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9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28360"/>
            <a:ext cx="12192000" cy="6096000"/>
          </a:xfrm>
          <a:prstGeom prst="rect">
            <a:avLst/>
          </a:prstGeo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36982" y="158307"/>
            <a:ext cx="8743122" cy="740106"/>
          </a:xfrm>
        </p:spPr>
        <p:txBody>
          <a:bodyPr/>
          <a:lstStyle/>
          <a:p>
            <a:r>
              <a:rPr lang="ru-RU" dirty="0" smtClean="0"/>
              <a:t>Основные </a:t>
            </a:r>
            <a:r>
              <a:rPr lang="ru-RU" dirty="0" err="1" smtClean="0"/>
              <a:t>вейвлеты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137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Вейвлет-преобразование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911" y="1690688"/>
            <a:ext cx="8106177" cy="495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80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Вейвлет</a:t>
            </a:r>
            <a:r>
              <a:rPr lang="ru-RU" dirty="0" smtClean="0"/>
              <a:t>-преобразование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311" y="1359493"/>
            <a:ext cx="8213377" cy="525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541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92</Words>
  <Application>Microsoft Office PowerPoint</Application>
  <PresentationFormat>Широкоэкранный</PresentationFormat>
  <Paragraphs>35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Тема Office</vt:lpstr>
      <vt:lpstr>Вейвлеты и вейвлет преобразование</vt:lpstr>
      <vt:lpstr>Вейвлеты</vt:lpstr>
      <vt:lpstr>Преобразование Фурье</vt:lpstr>
      <vt:lpstr>Преобразование Фурье</vt:lpstr>
      <vt:lpstr>Преобразование Фурье</vt:lpstr>
      <vt:lpstr>Вейвлет-преобразование</vt:lpstr>
      <vt:lpstr>Основные вейвлеты</vt:lpstr>
      <vt:lpstr>Вейвлет-преобразование</vt:lpstr>
      <vt:lpstr>Вейвлет-преобразование</vt:lpstr>
      <vt:lpstr>Источники</vt:lpstr>
      <vt:lpstr>Исходники и материалы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 Петрухин</dc:creator>
  <cp:lastModifiedBy>Павел Петрухин</cp:lastModifiedBy>
  <cp:revision>40</cp:revision>
  <dcterms:created xsi:type="dcterms:W3CDTF">2018-04-10T19:35:21Z</dcterms:created>
  <dcterms:modified xsi:type="dcterms:W3CDTF">2018-04-11T22:28:32Z</dcterms:modified>
</cp:coreProperties>
</file>