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Logic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2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evaluate Boolean expressions and understand the 3 </a:t>
            </a:r>
            <a:r>
              <a:rPr lang="en-US" smtClean="0"/>
              <a:t>basic operators (and, or, not).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Boolean logic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78560" y="1690688"/>
            <a:ext cx="10175240" cy="44862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Named </a:t>
            </a:r>
            <a:r>
              <a:rPr lang="en-US" dirty="0"/>
              <a:t>after the nineteenth-century mathematician George </a:t>
            </a:r>
            <a:r>
              <a:rPr lang="en-US" dirty="0" err="1"/>
              <a:t>Boole,</a:t>
            </a:r>
            <a:r>
              <a:rPr lang="en-US" b="1" dirty="0" err="1"/>
              <a:t>Boolean</a:t>
            </a:r>
            <a:r>
              <a:rPr lang="en-US" b="1" dirty="0"/>
              <a:t> logic</a:t>
            </a:r>
            <a:r>
              <a:rPr lang="en-US" dirty="0"/>
              <a:t> is a form of algebra in which all values are reduced to either TRUE or FALSE. </a:t>
            </a:r>
            <a:r>
              <a:rPr lang="en-US" b="1" dirty="0"/>
              <a:t>Boolean logic</a:t>
            </a:r>
            <a:r>
              <a:rPr lang="en-US" dirty="0"/>
              <a:t> is especially important for computer science because it fits nicely with the binary numbering system, in which each bit has a value of either 1 or 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71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truth table is composed </a:t>
            </a:r>
            <a:r>
              <a:rPr lang="en-US" dirty="0" smtClean="0"/>
              <a:t>of: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column for each input variable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final column for all of the possible results of the logical </a:t>
            </a:r>
            <a:r>
              <a:rPr lang="en-US" dirty="0" smtClean="0"/>
              <a:t>operation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row of the truth table therefore contains one possible configuration of the input variables and the result of the operation for those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- not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72640" y="1690689"/>
          <a:ext cx="6187440" cy="326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913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not A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13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13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17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-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08366" y="1690688"/>
          <a:ext cx="7466214" cy="42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 and B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- 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560036"/>
              </p:ext>
            </p:extLst>
          </p:nvPr>
        </p:nvGraphicFramePr>
        <p:xfrm>
          <a:off x="2508366" y="1690688"/>
          <a:ext cx="7466214" cy="42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 </a:t>
                      </a:r>
                      <a:r>
                        <a:rPr lang="en-US" sz="3600" baseline="0" dirty="0" smtClean="0"/>
                        <a:t>or </a:t>
                      </a:r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4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– not A and 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08366" y="1690688"/>
          <a:ext cx="8845436" cy="42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not A 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not A and B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3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 of operations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Parenthesis : 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 calls: </a:t>
            </a:r>
            <a:r>
              <a:rPr lang="en-US" dirty="0" err="1" smtClean="0"/>
              <a:t>str</a:t>
            </a:r>
            <a:r>
              <a:rPr lang="en-US" dirty="0" smtClean="0"/>
              <a:t>(x), </a:t>
            </a:r>
            <a:r>
              <a:rPr lang="en-US" dirty="0" err="1" smtClean="0"/>
              <a:t>int</a:t>
            </a:r>
            <a:r>
              <a:rPr lang="en-US" dirty="0" smtClean="0"/>
              <a:t>(x),input(x)</a:t>
            </a:r>
          </a:p>
          <a:p>
            <a:pPr marL="514350" indent="-514350">
              <a:buAutoNum type="arabicPeriod"/>
            </a:pPr>
            <a:r>
              <a:rPr lang="en-US" dirty="0" smtClean="0"/>
              <a:t>Power:  x**y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Multiplication,division</a:t>
            </a:r>
            <a:r>
              <a:rPr lang="en-US" dirty="0" smtClean="0"/>
              <a:t>: x*y,  x/y</a:t>
            </a:r>
          </a:p>
          <a:p>
            <a:pPr marL="514350" indent="-514350">
              <a:buAutoNum type="arabicPeriod"/>
            </a:pPr>
            <a:r>
              <a:rPr lang="en-US" dirty="0" smtClean="0"/>
              <a:t>Addition, subtraction: </a:t>
            </a:r>
            <a:r>
              <a:rPr lang="en-US" dirty="0" err="1" smtClean="0"/>
              <a:t>x+y</a:t>
            </a:r>
            <a:r>
              <a:rPr lang="en-US" dirty="0" smtClean="0"/>
              <a:t>, x-y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Comparisons : x &lt; y, x == y, x &gt;= y , x &gt; y , x &lt;= y, x != y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inversion (not) :  not x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and: x and y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or: x or y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199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Boolean Logic </vt:lpstr>
      <vt:lpstr>Objective</vt:lpstr>
      <vt:lpstr>  Boolean logic </vt:lpstr>
      <vt:lpstr>Truth tables</vt:lpstr>
      <vt:lpstr>Truth Tables - not</vt:lpstr>
      <vt:lpstr>Truth Tables - and</vt:lpstr>
      <vt:lpstr>Truth Tables - or</vt:lpstr>
      <vt:lpstr>Truth Tables – not A and B</vt:lpstr>
      <vt:lpstr>Order of operations revisited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 </dc:title>
  <dc:creator>David Baker</dc:creator>
  <cp:lastModifiedBy>Christian Porter</cp:lastModifiedBy>
  <cp:revision>2</cp:revision>
  <dcterms:created xsi:type="dcterms:W3CDTF">2016-09-20T09:50:59Z</dcterms:created>
  <dcterms:modified xsi:type="dcterms:W3CDTF">2016-09-21T12:27:46Z</dcterms:modified>
</cp:coreProperties>
</file>