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69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DFE144-412E-4AB1-9828-80C41DD0DD9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A23-756D-4383-9A9B-FE4A7C9D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3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or(</a:t>
            </a:r>
            <a:r>
              <a:rPr lang="en-US" dirty="0" err="1" smtClean="0"/>
              <a:t>int</a:t>
            </a:r>
            <a:r>
              <a:rPr lang="en-US" dirty="0" smtClean="0"/>
              <a:t> I 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+ 1){</a:t>
            </a:r>
          </a:p>
          <a:p>
            <a:pPr marL="0" indent="0">
              <a:buNone/>
            </a:pPr>
            <a:r>
              <a:rPr lang="en-US" dirty="0" smtClean="0"/>
              <a:t>	//some code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&lt;10){</a:t>
            </a:r>
          </a:p>
          <a:p>
            <a:pPr marL="0" indent="0">
              <a:buNone/>
            </a:pPr>
            <a:r>
              <a:rPr lang="en-US" dirty="0" smtClean="0"/>
              <a:t>	//some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50772" y="2343955"/>
            <a:ext cx="309093" cy="81136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751527" y="3284113"/>
            <a:ext cx="682580" cy="81136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9865" y="315532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Set initial value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84868" y="2343956"/>
            <a:ext cx="2383709" cy="8113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34108" y="3354994"/>
            <a:ext cx="2834469" cy="11258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9548" y="307049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Condition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7436" y="3099447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Increment variable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66693" y="2343955"/>
            <a:ext cx="2962141" cy="7265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459865" y="3439825"/>
            <a:ext cx="4700789" cy="20079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why to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while loops can do anything a for can why use for?</a:t>
            </a:r>
          </a:p>
          <a:p>
            <a:pPr lvl="1"/>
            <a:r>
              <a:rPr lang="en-US" dirty="0" smtClean="0"/>
              <a:t>For loops are more compact – keeps code easier to read</a:t>
            </a:r>
          </a:p>
          <a:p>
            <a:pPr lvl="1"/>
            <a:r>
              <a:rPr lang="en-US" dirty="0" smtClean="0"/>
              <a:t>Force you to put increment line in so less likely to forget.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65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For loops</vt:lpstr>
      <vt:lpstr>For loops  </vt:lpstr>
      <vt:lpstr>For loops why to use 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loops</dc:title>
  <dc:creator>David Baker</dc:creator>
  <cp:lastModifiedBy>David Baker</cp:lastModifiedBy>
  <cp:revision>3</cp:revision>
  <dcterms:created xsi:type="dcterms:W3CDTF">2016-09-27T12:59:04Z</dcterms:created>
  <dcterms:modified xsi:type="dcterms:W3CDTF">2016-09-27T15:30:21Z</dcterms:modified>
</cp:coreProperties>
</file>