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D3F6-DF9D-416B-B9FD-6AE283C1955A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9AD-9612-4727-AF7C-510F311D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D3F6-DF9D-416B-B9FD-6AE283C1955A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9AD-9612-4727-AF7C-510F311D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5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D3F6-DF9D-416B-B9FD-6AE283C1955A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9AD-9612-4727-AF7C-510F311D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0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D3F6-DF9D-416B-B9FD-6AE283C1955A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9AD-9612-4727-AF7C-510F311DB73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1548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D3F6-DF9D-416B-B9FD-6AE283C1955A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9AD-9612-4727-AF7C-510F311D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89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D3F6-DF9D-416B-B9FD-6AE283C1955A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9AD-9612-4727-AF7C-510F311D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52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D3F6-DF9D-416B-B9FD-6AE283C1955A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9AD-9612-4727-AF7C-510F311D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51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D3F6-DF9D-416B-B9FD-6AE283C1955A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9AD-9612-4727-AF7C-510F311D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64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D3F6-DF9D-416B-B9FD-6AE283C1955A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9AD-9612-4727-AF7C-510F311D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0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D3F6-DF9D-416B-B9FD-6AE283C1955A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9AD-9612-4727-AF7C-510F311D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D3F6-DF9D-416B-B9FD-6AE283C1955A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9AD-9612-4727-AF7C-510F311D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6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D3F6-DF9D-416B-B9FD-6AE283C1955A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9AD-9612-4727-AF7C-510F311D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D3F6-DF9D-416B-B9FD-6AE283C1955A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9AD-9612-4727-AF7C-510F311D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1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D3F6-DF9D-416B-B9FD-6AE283C1955A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9AD-9612-4727-AF7C-510F311D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0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D3F6-DF9D-416B-B9FD-6AE283C1955A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9AD-9612-4727-AF7C-510F311D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D3F6-DF9D-416B-B9FD-6AE283C1955A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9AD-9612-4727-AF7C-510F311D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4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D3F6-DF9D-416B-B9FD-6AE283C1955A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9AD-9612-4727-AF7C-510F311D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7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92D3F6-DF9D-416B-B9FD-6AE283C1955A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E9AD-9612-4727-AF7C-510F311D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8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nested loop?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nested loop?</a:t>
            </a:r>
          </a:p>
          <a:p>
            <a:pPr lvl="1"/>
            <a:r>
              <a:rPr lang="en-US" dirty="0" smtClean="0"/>
              <a:t>A loop inside a loop!</a:t>
            </a:r>
          </a:p>
          <a:p>
            <a:pPr lvl="1"/>
            <a:r>
              <a:rPr lang="en-US" dirty="0" smtClean="0"/>
              <a:t>Similar to nested if statements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9866" cy="1400530"/>
          </a:xfrm>
        </p:spPr>
        <p:txBody>
          <a:bodyPr/>
          <a:lstStyle/>
          <a:p>
            <a:pPr algn="ctr"/>
            <a:r>
              <a:rPr lang="en-US" dirty="0" smtClean="0"/>
              <a:t>Counting number of times print statement is </a:t>
            </a:r>
            <a:r>
              <a:rPr lang="en-US" dirty="0" smtClean="0"/>
              <a:t>executed – Hand Trace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0;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3){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j </a:t>
            </a:r>
            <a:r>
              <a:rPr lang="en-US" dirty="0" smtClean="0"/>
              <a:t>= </a:t>
            </a:r>
            <a:r>
              <a:rPr lang="en-US" dirty="0" smtClean="0"/>
              <a:t>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while </a:t>
            </a:r>
            <a:r>
              <a:rPr lang="en-US" dirty="0" smtClean="0"/>
              <a:t>(j </a:t>
            </a:r>
            <a:r>
              <a:rPr lang="en-US" dirty="0" smtClean="0"/>
              <a:t>&lt; </a:t>
            </a:r>
            <a:r>
              <a:rPr lang="en-US" dirty="0" smtClean="0"/>
              <a:t>4){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print (“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/>
              <a:t>“ +</a:t>
            </a:r>
            <a:r>
              <a:rPr lang="en-US" dirty="0" err="1" smtClean="0"/>
              <a:t>i</a:t>
            </a:r>
            <a:r>
              <a:rPr lang="en-US" dirty="0" smtClean="0"/>
              <a:t> +</a:t>
            </a:r>
            <a:r>
              <a:rPr lang="en-US" dirty="0" smtClean="0"/>
              <a:t> </a:t>
            </a:r>
            <a:r>
              <a:rPr lang="en-US" dirty="0" smtClean="0"/>
              <a:t>“j = </a:t>
            </a:r>
            <a:r>
              <a:rPr lang="en-US" dirty="0" smtClean="0"/>
              <a:t>” + j);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j = j +</a:t>
            </a:r>
            <a:r>
              <a:rPr lang="en-US" dirty="0" smtClean="0"/>
              <a:t>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</a:t>
            </a:r>
            <a:r>
              <a:rPr lang="en-US" dirty="0" smtClean="0"/>
              <a:t>1;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Counting number of times print statement is executed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smtClean="0"/>
              <a:t> = </a:t>
            </a:r>
            <a:r>
              <a:rPr lang="en-US" dirty="0" smtClean="0"/>
              <a:t>0;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 </a:t>
            </a:r>
            <a:r>
              <a:rPr lang="en-US" dirty="0"/>
              <a:t>= </a:t>
            </a:r>
            <a:r>
              <a:rPr lang="en-US" dirty="0" smtClean="0"/>
              <a:t>0;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3){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while </a:t>
            </a:r>
            <a:r>
              <a:rPr lang="en-US" dirty="0" smtClean="0"/>
              <a:t>(j </a:t>
            </a:r>
            <a:r>
              <a:rPr lang="en-US" dirty="0" smtClean="0"/>
              <a:t>&lt; </a:t>
            </a:r>
            <a:r>
              <a:rPr lang="en-US" dirty="0" smtClean="0"/>
              <a:t>4){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print (“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/>
              <a:t>“ +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+</a:t>
            </a:r>
            <a:r>
              <a:rPr lang="en-US" dirty="0" smtClean="0"/>
              <a:t> </a:t>
            </a:r>
            <a:r>
              <a:rPr lang="en-US" dirty="0" smtClean="0"/>
              <a:t>“j = </a:t>
            </a:r>
            <a:r>
              <a:rPr lang="en-US" dirty="0" smtClean="0"/>
              <a:t>” +j);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j = j +</a:t>
            </a:r>
            <a:r>
              <a:rPr lang="en-US" dirty="0" smtClean="0"/>
              <a:t>1;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</a:t>
            </a:r>
            <a:r>
              <a:rPr lang="en-US" dirty="0" smtClean="0"/>
              <a:t>1;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26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865</TotalTime>
  <Words>69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Nested Loops</vt:lpstr>
      <vt:lpstr>What is a nested loop?</vt:lpstr>
      <vt:lpstr>Counting number of times print statement is executed – Hand Trace </vt:lpstr>
      <vt:lpstr>Counting number of times print statement is executed </vt:lpstr>
    </vt:vector>
  </TitlesOfParts>
  <Company>Ingham 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Loops</dc:title>
  <dc:creator>David Baker</dc:creator>
  <cp:lastModifiedBy>David Baker</cp:lastModifiedBy>
  <cp:revision>10</cp:revision>
  <dcterms:created xsi:type="dcterms:W3CDTF">2015-10-06T11:12:51Z</dcterms:created>
  <dcterms:modified xsi:type="dcterms:W3CDTF">2016-09-27T12:09:13Z</dcterms:modified>
</cp:coreProperties>
</file>