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0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6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29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B7C409-0F90-468E-B3F6-17968227C92B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A00A-59D9-4040-8BC5-C5C4A9B3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45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Catch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Try Catch Structure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245237" cy="41957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000" dirty="0"/>
              <a:t>try {</a:t>
            </a:r>
          </a:p>
          <a:p>
            <a:pPr lvl="2"/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}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 smtClean="0"/>
              <a:t>catch </a:t>
            </a:r>
            <a:r>
              <a:rPr lang="en-US" sz="2000" dirty="0"/>
              <a:t>(</a:t>
            </a:r>
            <a:r>
              <a:rPr lang="en-US" sz="2000" dirty="0" err="1"/>
              <a:t>ExceptionType</a:t>
            </a:r>
            <a:r>
              <a:rPr lang="en-US" sz="2000" dirty="0"/>
              <a:t> name) {</a:t>
            </a:r>
          </a:p>
          <a:p>
            <a:pPr lvl="2"/>
            <a:endParaRPr lang="en-US" sz="2000" dirty="0"/>
          </a:p>
          <a:p>
            <a:pPr marL="914400" lvl="2" indent="0">
              <a:buNone/>
            </a:pPr>
            <a:r>
              <a:rPr lang="en-US" sz="2000" dirty="0" smtClean="0"/>
              <a:t>}</a:t>
            </a:r>
          </a:p>
          <a:p>
            <a:pPr marL="914400" lvl="2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catch (</a:t>
            </a:r>
            <a:r>
              <a:rPr lang="en-US" sz="2000" dirty="0" err="1"/>
              <a:t>ExceptionType</a:t>
            </a:r>
            <a:r>
              <a:rPr lang="en-US" sz="2000" dirty="0"/>
              <a:t> name) {</a:t>
            </a:r>
          </a:p>
          <a:p>
            <a:pPr lvl="2"/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25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344" y="1825625"/>
            <a:ext cx="9795456" cy="435133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Wrap code that might throw an exception in a try block (Ex: converting an input from a string to a number)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Use catch blocks to handle the exceptions without having your program crash.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try{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choice = 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catch(</a:t>
            </a:r>
            <a:r>
              <a:rPr lang="en-US" dirty="0" err="1" smtClean="0"/>
              <a:t>FormatException</a:t>
            </a:r>
            <a:r>
              <a:rPr lang="en-US" dirty="0" smtClean="0"/>
              <a:t> ex){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Console.WrtieLine</a:t>
            </a:r>
            <a:r>
              <a:rPr lang="en-US" dirty="0" smtClean="0"/>
              <a:t>(“what you entered was not a number”);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905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 Catch-Example TBA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344" y="1825625"/>
            <a:ext cx="97954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while(true){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 try{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choice = Convert.ToInt32(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catch(</a:t>
            </a:r>
            <a:r>
              <a:rPr lang="en-US" sz="2000" dirty="0" err="1" smtClean="0"/>
              <a:t>FormatException</a:t>
            </a:r>
            <a:r>
              <a:rPr lang="en-US" sz="2000" dirty="0" smtClean="0"/>
              <a:t> ex){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Console.WrtieLine</a:t>
            </a:r>
            <a:r>
              <a:rPr lang="en-US" sz="2000" dirty="0" smtClean="0"/>
              <a:t>(“what you entered was not a number”);</a:t>
            </a:r>
          </a:p>
          <a:p>
            <a:pPr marL="800100" lvl="2" indent="0">
              <a:buNone/>
            </a:pPr>
            <a:r>
              <a:rPr lang="en-US" sz="2000" dirty="0" smtClean="0"/>
              <a:t>  continue;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400050" lvl="1" indent="0">
              <a:buNone/>
            </a:pPr>
            <a:r>
              <a:rPr lang="en-US" sz="2000" dirty="0" smtClean="0"/>
              <a:t>break;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31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344" y="1825625"/>
            <a:ext cx="97954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//you can have multiple catch blocks similar to if else statements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try{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choice = 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catch(</a:t>
            </a:r>
            <a:r>
              <a:rPr lang="en-US" dirty="0" err="1" smtClean="0"/>
              <a:t>FormatException</a:t>
            </a:r>
            <a:r>
              <a:rPr lang="en-US" dirty="0" smtClean="0"/>
              <a:t> ex){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Console.WrtieLine</a:t>
            </a:r>
            <a:r>
              <a:rPr lang="en-US" dirty="0" smtClean="0"/>
              <a:t>(“what you entered was not a number”);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catch(</a:t>
            </a:r>
            <a:r>
              <a:rPr lang="en-US" dirty="0" err="1" smtClean="0"/>
              <a:t>OverflowException</a:t>
            </a:r>
            <a:r>
              <a:rPr lang="en-US" dirty="0" smtClean="0"/>
              <a:t> </a:t>
            </a:r>
            <a:r>
              <a:rPr lang="en-US" dirty="0"/>
              <a:t>ex){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Console.WrtieLine</a:t>
            </a:r>
            <a:r>
              <a:rPr lang="en-US" dirty="0" smtClean="0"/>
              <a:t>(“number too large”);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9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59" y="66352"/>
            <a:ext cx="9404723" cy="976837"/>
          </a:xfrm>
        </p:spPr>
        <p:txBody>
          <a:bodyPr/>
          <a:lstStyle/>
          <a:p>
            <a:pPr algn="ctr"/>
            <a:r>
              <a:rPr lang="en-US" dirty="0" smtClean="0"/>
              <a:t>Try Catch-Example TBA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676" y="798491"/>
            <a:ext cx="9795456" cy="62333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while(true){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 try{</a:t>
            </a:r>
          </a:p>
          <a:p>
            <a:pPr marL="800100" lvl="2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myInput</a:t>
            </a:r>
            <a:r>
              <a:rPr lang="en-US" sz="2000" dirty="0" smtClean="0"/>
              <a:t> = 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();</a:t>
            </a:r>
            <a:r>
              <a:rPr lang="en-US" sz="2000" dirty="0"/>
              <a:t>	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choice = Convert.ToInt32(</a:t>
            </a:r>
            <a:r>
              <a:rPr lang="en-US" sz="2000" dirty="0" err="1" smtClean="0"/>
              <a:t>myInput</a:t>
            </a:r>
            <a:r>
              <a:rPr lang="en-US" sz="2000" dirty="0" smtClean="0"/>
              <a:t>);</a:t>
            </a:r>
          </a:p>
          <a:p>
            <a:pPr marL="800100" lvl="2" indent="0">
              <a:buNone/>
            </a:pPr>
            <a:r>
              <a:rPr lang="en-US" sz="2000" dirty="0" smtClean="0"/>
              <a:t>if(choice &gt; 100){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Console.WritLine</a:t>
            </a:r>
            <a:r>
              <a:rPr lang="en-US" sz="2000" dirty="0" smtClean="0"/>
              <a:t>(“You Win);</a:t>
            </a:r>
          </a:p>
          <a:p>
            <a:pPr marL="800100" lvl="2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catch(</a:t>
            </a:r>
            <a:r>
              <a:rPr lang="en-US" sz="2000" dirty="0" err="1" smtClean="0"/>
              <a:t>FormatException</a:t>
            </a:r>
            <a:r>
              <a:rPr lang="en-US" sz="2000" dirty="0" smtClean="0"/>
              <a:t> ex){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Console.WrtieLine</a:t>
            </a:r>
            <a:r>
              <a:rPr lang="en-US" sz="2000" dirty="0" smtClean="0"/>
              <a:t>(“what you entered was not a number”);</a:t>
            </a:r>
          </a:p>
          <a:p>
            <a:pPr marL="800100" lvl="2" indent="0">
              <a:buNone/>
            </a:pPr>
            <a:r>
              <a:rPr lang="en-US" sz="2000" dirty="0" smtClean="0"/>
              <a:t>  continue;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400050" lvl="1" indent="0">
              <a:buNone/>
            </a:pPr>
            <a:r>
              <a:rPr lang="en-US" sz="2200" dirty="0"/>
              <a:t>catch(</a:t>
            </a:r>
            <a:r>
              <a:rPr lang="en-US" sz="2200" dirty="0" err="1"/>
              <a:t>OverflowException</a:t>
            </a:r>
            <a:r>
              <a:rPr lang="en-US" sz="2200" dirty="0"/>
              <a:t> ex){</a:t>
            </a:r>
          </a:p>
          <a:p>
            <a:pPr marL="400050" lvl="1" indent="0">
              <a:buNone/>
            </a:pPr>
            <a:r>
              <a:rPr lang="en-US" sz="2200" dirty="0" smtClean="0"/>
              <a:t>		long choice = Convert.ToInt64(</a:t>
            </a:r>
            <a:r>
              <a:rPr lang="en-US" sz="2200" dirty="0" err="1" smtClean="0"/>
              <a:t>myInput</a:t>
            </a:r>
            <a:r>
              <a:rPr lang="en-US" sz="2200" dirty="0" smtClean="0"/>
              <a:t>);</a:t>
            </a:r>
          </a:p>
          <a:p>
            <a:pPr marL="800100" lvl="2" indent="0">
              <a:buNone/>
            </a:pPr>
            <a:r>
              <a:rPr lang="en-US" sz="2000" dirty="0" smtClean="0"/>
              <a:t>	if(choice </a:t>
            </a:r>
            <a:r>
              <a:rPr lang="en-US" sz="2000" dirty="0"/>
              <a:t>&gt; 100){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Console.WritLine</a:t>
            </a:r>
            <a:r>
              <a:rPr lang="en-US" sz="2000" dirty="0"/>
              <a:t>(“You Win);</a:t>
            </a:r>
          </a:p>
          <a:p>
            <a:pPr marL="800100" lvl="2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400050" lvl="1" indent="0">
              <a:buNone/>
            </a:pPr>
            <a:r>
              <a:rPr lang="en-US" sz="2200" dirty="0" smtClean="0"/>
              <a:t>}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break;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9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59" y="66352"/>
            <a:ext cx="9404723" cy="976837"/>
          </a:xfrm>
        </p:spPr>
        <p:txBody>
          <a:bodyPr/>
          <a:lstStyle/>
          <a:p>
            <a:pPr algn="ctr"/>
            <a:r>
              <a:rPr lang="en-US" dirty="0" smtClean="0"/>
              <a:t>Try Catch-Good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676" y="888641"/>
            <a:ext cx="9795456" cy="58470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//Always list from most specific to least specific</a:t>
            </a:r>
          </a:p>
          <a:p>
            <a:pPr marL="0" indent="0">
              <a:buNone/>
            </a:pPr>
            <a:r>
              <a:rPr lang="en-US" sz="2000" dirty="0" smtClean="0"/>
              <a:t>while(true){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 try{</a:t>
            </a:r>
          </a:p>
          <a:p>
            <a:pPr marL="800100" lvl="2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myInput</a:t>
            </a:r>
            <a:r>
              <a:rPr lang="en-US" sz="2000" dirty="0" smtClean="0"/>
              <a:t> = 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();</a:t>
            </a:r>
            <a:r>
              <a:rPr lang="en-US" sz="2000" dirty="0"/>
              <a:t>	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choice = Convert.ToInt32(</a:t>
            </a:r>
            <a:r>
              <a:rPr lang="en-US" sz="2000" dirty="0" err="1" smtClean="0"/>
              <a:t>myInput</a:t>
            </a:r>
            <a:r>
              <a:rPr lang="en-US" sz="2000" dirty="0" smtClean="0"/>
              <a:t>);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catch(Exception ex){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Console.WrtieLine</a:t>
            </a:r>
            <a:r>
              <a:rPr lang="en-US" sz="2000" dirty="0" smtClean="0"/>
              <a:t>(“Bad Input”);</a:t>
            </a:r>
          </a:p>
          <a:p>
            <a:pPr marL="800100" lvl="2" indent="0">
              <a:buNone/>
            </a:pPr>
            <a:r>
              <a:rPr lang="en-US" sz="2000" dirty="0" smtClean="0"/>
              <a:t>  continue;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400050" lvl="1" indent="0">
              <a:buNone/>
            </a:pPr>
            <a:r>
              <a:rPr lang="en-US" sz="2200" dirty="0" smtClean="0"/>
              <a:t>catch(</a:t>
            </a:r>
            <a:r>
              <a:rPr lang="en-US" sz="2200" dirty="0" err="1" smtClean="0"/>
              <a:t>FormatException</a:t>
            </a:r>
            <a:r>
              <a:rPr lang="en-US" sz="2200" dirty="0" smtClean="0"/>
              <a:t> </a:t>
            </a:r>
            <a:r>
              <a:rPr lang="en-US" sz="2200" dirty="0"/>
              <a:t>ex</a:t>
            </a:r>
            <a:r>
              <a:rPr lang="en-US" sz="2200" dirty="0" smtClean="0"/>
              <a:t>){</a:t>
            </a:r>
          </a:p>
          <a:p>
            <a:pPr marL="40005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400" dirty="0" err="1"/>
              <a:t>Console.WrtieLine</a:t>
            </a:r>
            <a:r>
              <a:rPr lang="en-US" sz="2400" dirty="0" smtClean="0"/>
              <a:t>(“Input must be a number”);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continue;</a:t>
            </a:r>
            <a:endParaRPr lang="en-US" sz="2200" dirty="0"/>
          </a:p>
          <a:p>
            <a:pPr marL="400050" lvl="1" indent="0">
              <a:buNone/>
            </a:pPr>
            <a:r>
              <a:rPr lang="en-US" sz="2200" dirty="0" smtClean="0"/>
              <a:t>	}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break;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5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59" y="66352"/>
            <a:ext cx="9404723" cy="976837"/>
          </a:xfrm>
        </p:spPr>
        <p:txBody>
          <a:bodyPr/>
          <a:lstStyle/>
          <a:p>
            <a:pPr algn="ctr"/>
            <a:r>
              <a:rPr lang="en-US" dirty="0" smtClean="0"/>
              <a:t>Try Catch-Bad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676" y="1184855"/>
            <a:ext cx="9795456" cy="58470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//Always list from most specific to least specific</a:t>
            </a:r>
          </a:p>
          <a:p>
            <a:pPr marL="0" indent="0">
              <a:buNone/>
            </a:pPr>
            <a:r>
              <a:rPr lang="en-US" sz="2000" dirty="0" smtClean="0"/>
              <a:t>while(true){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 try{</a:t>
            </a:r>
          </a:p>
          <a:p>
            <a:pPr marL="800100" lvl="2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myInput</a:t>
            </a:r>
            <a:r>
              <a:rPr lang="en-US" sz="2000" dirty="0" smtClean="0"/>
              <a:t> = 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();</a:t>
            </a:r>
            <a:r>
              <a:rPr lang="en-US" sz="2000" dirty="0"/>
              <a:t>	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choice = Convert.ToInt32(</a:t>
            </a:r>
            <a:r>
              <a:rPr lang="en-US" sz="2000" dirty="0" err="1" smtClean="0"/>
              <a:t>myInput</a:t>
            </a:r>
            <a:r>
              <a:rPr lang="en-US" sz="2000" dirty="0" smtClean="0"/>
              <a:t>);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400050" lvl="1" indent="0">
              <a:buNone/>
            </a:pPr>
            <a:r>
              <a:rPr lang="en-US" sz="2200" dirty="0" smtClean="0"/>
              <a:t>catch(</a:t>
            </a:r>
            <a:r>
              <a:rPr lang="en-US" sz="2200" dirty="0" err="1" smtClean="0"/>
              <a:t>FormatException</a:t>
            </a:r>
            <a:r>
              <a:rPr lang="en-US" sz="2200" dirty="0" smtClean="0"/>
              <a:t> </a:t>
            </a:r>
            <a:r>
              <a:rPr lang="en-US" sz="2200" dirty="0"/>
              <a:t>ex</a:t>
            </a:r>
            <a:r>
              <a:rPr lang="en-US" sz="2200" dirty="0" smtClean="0"/>
              <a:t>){</a:t>
            </a:r>
          </a:p>
          <a:p>
            <a:pPr marL="40005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400" dirty="0" err="1"/>
              <a:t>Console.WrtieLine</a:t>
            </a:r>
            <a:r>
              <a:rPr lang="en-US" sz="2400" dirty="0" smtClean="0"/>
              <a:t>(“Input must be a number”);</a:t>
            </a:r>
          </a:p>
          <a:p>
            <a:pPr marL="400050" lvl="1" indent="0">
              <a:buNone/>
            </a:pPr>
            <a:r>
              <a:rPr lang="en-US" sz="2400" dirty="0" smtClean="0"/>
              <a:t>		continue;</a:t>
            </a:r>
            <a:endParaRPr lang="en-US" sz="2200" dirty="0"/>
          </a:p>
          <a:p>
            <a:pPr marL="400050" lvl="1" indent="0">
              <a:buNone/>
            </a:pPr>
            <a:r>
              <a:rPr lang="en-US" sz="2200" dirty="0" smtClean="0"/>
              <a:t>	}</a:t>
            </a:r>
            <a:r>
              <a:rPr lang="en-US" sz="2000" dirty="0"/>
              <a:t>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catch(Exception </a:t>
            </a:r>
            <a:r>
              <a:rPr lang="en-US" sz="2000" dirty="0"/>
              <a:t>ex){</a:t>
            </a:r>
          </a:p>
          <a:p>
            <a:pPr marL="800100" lvl="2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Console.WrtieLine</a:t>
            </a:r>
            <a:r>
              <a:rPr lang="en-US" sz="2000" dirty="0"/>
              <a:t>(“Bad Input”);</a:t>
            </a:r>
          </a:p>
          <a:p>
            <a:pPr marL="800100" lvl="2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continue;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break;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7685</TotalTime>
  <Words>150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Try Catch</vt:lpstr>
      <vt:lpstr>Try Catch Structure</vt:lpstr>
      <vt:lpstr>Try Catch</vt:lpstr>
      <vt:lpstr>Try Catch-Example TBA Game</vt:lpstr>
      <vt:lpstr>Try Catch</vt:lpstr>
      <vt:lpstr>Try Catch-Example TBA Game</vt:lpstr>
      <vt:lpstr>Try Catch-Good Order</vt:lpstr>
      <vt:lpstr>Try Catch-Bad Order</vt:lpstr>
    </vt:vector>
  </TitlesOfParts>
  <Company>Ingham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S4.1 The if Statement</dc:title>
  <dc:creator>Mark Dodak</dc:creator>
  <cp:lastModifiedBy>David Baker</cp:lastModifiedBy>
  <cp:revision>44</cp:revision>
  <dcterms:created xsi:type="dcterms:W3CDTF">2015-09-17T17:49:51Z</dcterms:created>
  <dcterms:modified xsi:type="dcterms:W3CDTF">2016-10-03T11:44:38Z</dcterms:modified>
</cp:coreProperties>
</file>