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1" r:id="rId6"/>
    <p:sldId id="271" r:id="rId7"/>
    <p:sldId id="264" r:id="rId8"/>
    <p:sldId id="270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4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4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13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5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2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3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0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1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9719E3-2840-4292-95F8-BE0377C17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8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functions: Input()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5922" y="2021983"/>
            <a:ext cx="9002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v</a:t>
            </a:r>
            <a:r>
              <a:rPr lang="en-US" dirty="0" err="1" smtClean="0">
                <a:solidFill>
                  <a:srgbClr val="FFFF00"/>
                </a:solidFill>
              </a:rPr>
              <a:t>ar</a:t>
            </a:r>
            <a:r>
              <a:rPr lang="en-US" dirty="0" smtClean="0">
                <a:solidFill>
                  <a:srgbClr val="FFFF00"/>
                </a:solidFill>
              </a:rPr>
              <a:t> = input(“enter #:”);</a:t>
            </a:r>
          </a:p>
          <a:p>
            <a:endParaRPr lang="en-US" dirty="0"/>
          </a:p>
          <a:p>
            <a:r>
              <a:rPr lang="en-US" dirty="0" smtClean="0"/>
              <a:t>C#: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(“enter #:”);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= </a:t>
            </a:r>
            <a:r>
              <a:rPr lang="en-US" dirty="0" err="1" smtClean="0"/>
              <a:t>Console.ReadLine</a:t>
            </a:r>
            <a:r>
              <a:rPr lang="en-US" dirty="0" smtClean="0"/>
              <a:t>(); </a:t>
            </a:r>
          </a:p>
          <a:p>
            <a:endParaRPr lang="en-US" dirty="0"/>
          </a:p>
          <a:p>
            <a:r>
              <a:rPr lang="en-US" dirty="0" smtClean="0"/>
              <a:t>Java:</a:t>
            </a:r>
          </a:p>
          <a:p>
            <a:r>
              <a:rPr lang="en-US" dirty="0" smtClean="0"/>
              <a:t>Scanner reader = new Scanner(System.in); // only needs to be declared once.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(“enter #:”);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= </a:t>
            </a:r>
            <a:r>
              <a:rPr lang="en-US" dirty="0" err="1" smtClean="0"/>
              <a:t>reader.next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C++: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&lt;&lt;“enter #:\n”;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1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functions sleep():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9707" y="2343955"/>
            <a:ext cx="10411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Sleep(1000);</a:t>
            </a:r>
          </a:p>
          <a:p>
            <a:endParaRPr lang="en-US" dirty="0"/>
          </a:p>
          <a:p>
            <a:r>
              <a:rPr lang="en-US" dirty="0" smtClean="0"/>
              <a:t>C#:</a:t>
            </a:r>
          </a:p>
          <a:p>
            <a:r>
              <a:rPr lang="en-US" dirty="0" err="1" smtClean="0"/>
              <a:t>Thread.Sleep</a:t>
            </a:r>
            <a:r>
              <a:rPr lang="en-US" dirty="0" smtClean="0"/>
              <a:t>(1000)</a:t>
            </a:r>
          </a:p>
          <a:p>
            <a:endParaRPr lang="en-US" dirty="0"/>
          </a:p>
          <a:p>
            <a:r>
              <a:rPr lang="en-US" dirty="0" smtClean="0"/>
              <a:t>Java:</a:t>
            </a:r>
          </a:p>
          <a:p>
            <a:r>
              <a:rPr lang="en-US" dirty="0" err="1" smtClean="0"/>
              <a:t>Thread.sleep</a:t>
            </a:r>
            <a:r>
              <a:rPr lang="en-US" dirty="0" smtClean="0"/>
              <a:t>(1000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C++: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chrono</a:t>
            </a:r>
            <a:r>
              <a:rPr lang="en-US" dirty="0" smtClean="0"/>
              <a:t>::duration&lt;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::micro&gt; timespan(1000);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this_thread</a:t>
            </a:r>
            <a:r>
              <a:rPr lang="en-US" dirty="0" smtClean="0"/>
              <a:t>::</a:t>
            </a:r>
            <a:r>
              <a:rPr lang="en-US" dirty="0" err="1" smtClean="0"/>
              <a:t>sleep_for</a:t>
            </a:r>
            <a:r>
              <a:rPr lang="en-US" dirty="0" smtClean="0"/>
              <a:t>(timespan);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allow you to repeat code multiple times</a:t>
            </a:r>
          </a:p>
          <a:p>
            <a:r>
              <a:rPr lang="en-US" dirty="0" smtClean="0"/>
              <a:t>Wait for some condition to become false</a:t>
            </a:r>
          </a:p>
          <a:p>
            <a:r>
              <a:rPr lang="en-US" dirty="0" smtClean="0"/>
              <a:t>Execute the same code multiple times (might produce different results if variables change)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4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853248"/>
            <a:ext cx="6258271" cy="4395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someBooleanExpression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Code,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More Code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Code that is run once Boolean Expression is false</a:t>
            </a:r>
            <a:endParaRPr lang="en-US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24" y="2778447"/>
            <a:ext cx="3328129" cy="264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4382" y="185324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55481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 common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</a:t>
            </a:r>
            <a:r>
              <a:rPr lang="en-US" dirty="0" err="1" smtClean="0"/>
              <a:t>i</a:t>
            </a:r>
            <a:r>
              <a:rPr lang="en-US" dirty="0" smtClean="0"/>
              <a:t>&lt;10){</a:t>
            </a:r>
          </a:p>
          <a:p>
            <a:pPr marL="0" indent="0">
              <a:buNone/>
            </a:pPr>
            <a:r>
              <a:rPr lang="en-US" dirty="0" smtClean="0"/>
              <a:t>	//some code that you want to do each iteration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+1; // or </a:t>
            </a:r>
            <a:r>
              <a:rPr lang="en-US" dirty="0" err="1" smtClean="0"/>
              <a:t>i</a:t>
            </a:r>
            <a:r>
              <a:rPr lang="en-US" dirty="0" smtClean="0"/>
              <a:t>++;  - where you increment the iterator variable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//what happens if you forget the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+1; line?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5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 with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smtClean="0"/>
              <a:t>simple </a:t>
            </a:r>
            <a:r>
              <a:rPr lang="en-US" dirty="0"/>
              <a:t>timer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timeLeft</a:t>
            </a:r>
            <a:r>
              <a:rPr lang="en-US" dirty="0" smtClean="0"/>
              <a:t> </a:t>
            </a:r>
            <a:r>
              <a:rPr lang="en-US" dirty="0"/>
              <a:t>= input("enter an amount of time to count down from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 (</a:t>
            </a:r>
            <a:r>
              <a:rPr lang="en-US" dirty="0" err="1"/>
              <a:t>timeLeft</a:t>
            </a:r>
            <a:r>
              <a:rPr lang="en-US" dirty="0"/>
              <a:t> &gt; 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print (</a:t>
            </a:r>
            <a:r>
              <a:rPr lang="en-US" dirty="0" err="1"/>
              <a:t>timeLeft</a:t>
            </a:r>
            <a:r>
              <a:rPr lang="en-US" dirty="0"/>
              <a:t>,"seconds left")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sleep(1000); //sleeps # milliseconds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 i+1; //same as </a:t>
            </a:r>
            <a:r>
              <a:rPr lang="en-US" dirty="0" err="1"/>
              <a:t>i</a:t>
            </a:r>
            <a:r>
              <a:rPr lang="en-US" dirty="0" smtClean="0"/>
              <a:t>++;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//go back up to check if condition is still 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 ("time is up!")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26097" y="3552629"/>
            <a:ext cx="283335" cy="2962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89359" y="3655218"/>
            <a:ext cx="27904" cy="1989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5481" y="3303448"/>
            <a:ext cx="89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True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836" y="3539629"/>
            <a:ext cx="98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0351" y="3354963"/>
            <a:ext cx="4373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* Input print and sleep functions are pseudo code see last slides for translations into C# Java or C++.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7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&lt;10){</a:t>
            </a:r>
          </a:p>
          <a:p>
            <a:pPr marL="0" indent="0">
              <a:buNone/>
            </a:pPr>
            <a:r>
              <a:rPr lang="en-US" dirty="0"/>
              <a:t>	//some code that you want to do each iteration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==2){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+1</a:t>
            </a:r>
            <a:r>
              <a:rPr lang="en-US" dirty="0" smtClean="0"/>
              <a:t>;      </a:t>
            </a:r>
            <a:r>
              <a:rPr lang="en-US" dirty="0"/>
              <a:t>// or </a:t>
            </a:r>
            <a:r>
              <a:rPr lang="en-US" dirty="0" err="1"/>
              <a:t>i</a:t>
            </a:r>
            <a:r>
              <a:rPr lang="en-US" dirty="0"/>
              <a:t>++;  - where you increment the iterator variable (</a:t>
            </a:r>
            <a:r>
              <a:rPr lang="en-US" dirty="0" err="1"/>
              <a:t>i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Print(“out of the while loop”);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84572" y="2697544"/>
            <a:ext cx="13952" cy="2822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4837" y="2322081"/>
            <a:ext cx="98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1393" y="2643577"/>
            <a:ext cx="283335" cy="2962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0777" y="2394396"/>
            <a:ext cx="89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True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96980" y="3743631"/>
            <a:ext cx="23654" cy="10859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263" y="3628042"/>
            <a:ext cx="98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7798" y="3548798"/>
            <a:ext cx="283335" cy="2962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7182" y="3299617"/>
            <a:ext cx="89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True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21983" y="4204838"/>
            <a:ext cx="1022813" cy="145376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1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practice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will print out all of the values between 1 and 500.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1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functions Print():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5361" y="2228045"/>
            <a:ext cx="583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rint(“hello world”);</a:t>
            </a:r>
          </a:p>
          <a:p>
            <a:endParaRPr lang="en-US" dirty="0"/>
          </a:p>
          <a:p>
            <a:r>
              <a:rPr lang="en-US" dirty="0" smtClean="0"/>
              <a:t>C#: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(“hello world”);</a:t>
            </a:r>
          </a:p>
          <a:p>
            <a:endParaRPr lang="en-US" dirty="0"/>
          </a:p>
          <a:p>
            <a:r>
              <a:rPr lang="en-US" dirty="0" smtClean="0"/>
              <a:t>Java: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(“hello world”);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C++: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&lt;&lt;“hello world\n”;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64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765</TotalTime>
  <Words>268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While loops</vt:lpstr>
      <vt:lpstr>While Loops</vt:lpstr>
      <vt:lpstr>While Loops</vt:lpstr>
      <vt:lpstr>While loops common structure</vt:lpstr>
      <vt:lpstr>Timer Example with loops</vt:lpstr>
      <vt:lpstr>The Break statement</vt:lpstr>
      <vt:lpstr>In class practice  </vt:lpstr>
      <vt:lpstr>PowerPoint Presentation</vt:lpstr>
      <vt:lpstr>Pseudo code functions Print():</vt:lpstr>
      <vt:lpstr>Pseudo code functions: Input() </vt:lpstr>
      <vt:lpstr>Pseudo code functions sleep():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</dc:title>
  <dc:creator>Mark Dodak</dc:creator>
  <cp:lastModifiedBy>David Baker</cp:lastModifiedBy>
  <cp:revision>14</cp:revision>
  <dcterms:created xsi:type="dcterms:W3CDTF">2015-09-28T18:20:05Z</dcterms:created>
  <dcterms:modified xsi:type="dcterms:W3CDTF">2016-09-26T12:04:22Z</dcterms:modified>
</cp:coreProperties>
</file>