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0" r:id="rId6"/>
    <p:sldId id="270" r:id="rId7"/>
    <p:sldId id="267" r:id="rId8"/>
    <p:sldId id="269" r:id="rId9"/>
    <p:sldId id="261" r:id="rId10"/>
    <p:sldId id="258" r:id="rId11"/>
    <p:sldId id="262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219F5-B701-4879-A416-1569235C1EC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6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91CA-785D-4A9C-921B-6CA3F0E6172B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71C-D7D2-480F-9B30-40BC697DC4A9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CA87-F7F2-446F-B9AD-516826A6867E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F407-5233-4E4A-9FC8-C1DD661D029D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7DDA-D502-4B72-AD98-74EE1A9E0356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B64-ED09-4BD4-A1A2-C4345B97E0F7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189-59A1-45FD-9BD6-0D382FC44DCD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0FC6-5E33-4590-B304-AB6B33D5F91B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80B17454-9F37-4532-850D-741FD85C2D65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3C6-8DC7-426C-A070-E71FFD493D05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D99F-AFDF-420B-BBD6-5812F45BB212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2C6-3EF0-44F2-968E-F2AC1A87A33E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4CC-D8B7-4755-AA87-DE037D8949EE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DFD3-849E-4EF0-BA8A-5017149E0662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A2A2-DACF-4944-AE39-7790067E8F8E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5394-9C5D-4FFC-B041-7ADACEA39970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4F6-EB6B-43B1-8140-640C2B1B7B32}" type="datetime1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ouYamaue/SIWeightEdi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ea.autodesk.jp/column/tutorial/character_arpeggio/01_modeling/" TargetMode="External"/><Relationship Id="rId2" Type="http://schemas.openxmlformats.org/officeDocument/2006/relationships/hyperlink" Target="http://cg-geeks.com/archives/2139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nterest.co.uk/pin/859343172650819762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3dnchu.com/archives/mgear-4-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ouYamaue/SIWeightEdi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スキニング、リギング、</a:t>
            </a:r>
            <a:br>
              <a:rPr kumimoji="1" lang="en-US" altLang="ja-JP" dirty="0"/>
            </a:br>
            <a:r>
              <a:rPr kumimoji="1" lang="ja-JP" altLang="en-US" dirty="0"/>
              <a:t>アニメーション基礎、その他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基本的なスキニングを理解する。</a:t>
            </a:r>
          </a:p>
          <a:p>
            <a:r>
              <a:rPr kumimoji="1" lang="ja-JP" altLang="en-US" dirty="0"/>
              <a:t>人体をスキニングする。リギングについて理解する。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670D2-A59F-42BD-9D6F-707CECD4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9441-E6DE-4AAF-A936-8D56C94F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アニメーション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F524-B216-4357-89BC-E78F9706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上でキーフレームを打ってみる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 dirty="0"/>
              <a:t>キーでキーをうつ</a:t>
            </a:r>
            <a:endParaRPr lang="en-US" altLang="ja-JP" dirty="0"/>
          </a:p>
          <a:p>
            <a:r>
              <a:rPr kumimoji="1" lang="ja-JP" altLang="en-US" dirty="0"/>
              <a:t>タイムライン上でキーフレームの移動、削除</a:t>
            </a:r>
          </a:p>
          <a:p>
            <a:r>
              <a:rPr kumimoji="1" lang="en-US" altLang="ja-JP" dirty="0"/>
              <a:t>Windows&gt;Animation&gt;Graph Editor</a:t>
            </a:r>
            <a:r>
              <a:rPr kumimoji="1" lang="ja-JP" altLang="en-US" dirty="0"/>
              <a:t>カーブの編集</a:t>
            </a:r>
            <a:endParaRPr kumimoji="1" lang="en-US" altLang="ja-JP" dirty="0"/>
          </a:p>
          <a:p>
            <a:r>
              <a:rPr lang="ja-JP" altLang="en-US" dirty="0"/>
              <a:t>アトリビュートもキーを打つことができる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D4DE1-BF8F-4962-8FD0-00F00E79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05498-3688-41E7-8251-EEB57095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98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EC57-2E09-4380-A1FF-BB9AA63B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ブレンドシェイプ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FFE3-3653-46A6-B671-D5122C95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頂点の移動を記録する</a:t>
            </a:r>
            <a:endParaRPr kumimoji="1" lang="en-US" altLang="ja-JP" dirty="0"/>
          </a:p>
          <a:p>
            <a:r>
              <a:rPr lang="ja-JP" altLang="en-US" dirty="0"/>
              <a:t>顔の表情に使われることがある</a:t>
            </a:r>
            <a:endParaRPr kumimoji="1" lang="en-US" altLang="ja-JP" dirty="0"/>
          </a:p>
          <a:p>
            <a:r>
              <a:rPr lang="ja-JP" altLang="en-US" dirty="0"/>
              <a:t>頂点番号が変わらなければブレンドシェイプとして登録可能</a:t>
            </a:r>
            <a:endParaRPr lang="en-US" altLang="ja-JP" dirty="0"/>
          </a:p>
          <a:p>
            <a:r>
              <a:rPr kumimoji="1" lang="en-US" altLang="ja-JP" dirty="0"/>
              <a:t>Window</a:t>
            </a:r>
            <a:r>
              <a:rPr kumimoji="1" lang="ja-JP" altLang="en-US" dirty="0"/>
              <a:t>＞</a:t>
            </a:r>
            <a:r>
              <a:rPr kumimoji="1" lang="en-US" altLang="ja-JP" dirty="0"/>
              <a:t>Animation</a:t>
            </a:r>
            <a:r>
              <a:rPr kumimoji="1" lang="ja-JP" altLang="en-US" dirty="0"/>
              <a:t>＞</a:t>
            </a:r>
            <a:r>
              <a:rPr kumimoji="1" lang="en-US" altLang="ja-JP" dirty="0"/>
              <a:t>Shape Editor</a:t>
            </a:r>
          </a:p>
          <a:p>
            <a:r>
              <a:rPr kumimoji="1" lang="en-US" altLang="ja-JP" dirty="0"/>
              <a:t>Create Blend Shape</a:t>
            </a:r>
            <a:r>
              <a:rPr kumimoji="1" lang="ja-JP" altLang="en-US" dirty="0"/>
              <a:t>＞</a:t>
            </a:r>
            <a:r>
              <a:rPr kumimoji="1" lang="en-US" altLang="ja-JP" dirty="0"/>
              <a:t>Add Selection as Target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62A4E-E448-4152-89D3-5DE959D9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0ED8-2183-4C55-B9BD-FD072E54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960-1EBC-471E-B489-7EFB049D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デフォーマー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3EFA-A4C9-4E97-92C2-68433FA5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映像のセカンダリアニメーションに使われる</a:t>
            </a:r>
            <a:endParaRPr kumimoji="1" lang="en-US" altLang="ja-JP" dirty="0"/>
          </a:p>
          <a:p>
            <a:r>
              <a:rPr lang="ja-JP" altLang="en-US" dirty="0"/>
              <a:t>モデリングにも便利</a:t>
            </a:r>
            <a:endParaRPr kumimoji="1" lang="en-US" altLang="ja-JP" dirty="0"/>
          </a:p>
          <a:p>
            <a:r>
              <a:rPr kumimoji="1" lang="ja-JP" altLang="en-US" dirty="0"/>
              <a:t>ラティス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lattice  -divisions 2 2 2 -</a:t>
            </a:r>
            <a:r>
              <a:rPr kumimoji="1" lang="en-US" altLang="ja-JP" dirty="0" err="1"/>
              <a:t>objectCentered</a:t>
            </a:r>
            <a:r>
              <a:rPr kumimoji="1" lang="en-US" altLang="ja-JP" dirty="0"/>
              <a:t> true  -</a:t>
            </a:r>
            <a:r>
              <a:rPr kumimoji="1" lang="en-US" altLang="ja-JP" dirty="0" err="1"/>
              <a:t>ldv</a:t>
            </a:r>
            <a:r>
              <a:rPr kumimoji="1" lang="en-US" altLang="ja-JP" dirty="0"/>
              <a:t> 2 2 2;</a:t>
            </a:r>
            <a:endParaRPr lang="en-US" altLang="ja-JP" dirty="0"/>
          </a:p>
          <a:p>
            <a:r>
              <a:rPr kumimoji="1" lang="ja-JP" altLang="en-US" dirty="0"/>
              <a:t>シュリンクラップ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EE80-DC57-41AE-809E-98C8A56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F4BC5-3D66-4377-BA32-C90D44E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B6B9-82E7-4029-96D9-6EBEC607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エフェクト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BD27-49C0-4EA1-A80F-D8E0F5BF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で触ってみる</a:t>
            </a:r>
            <a:endParaRPr kumimoji="1" lang="en-US" altLang="ja-JP" dirty="0"/>
          </a:p>
          <a:p>
            <a:r>
              <a:rPr lang="ja-JP" altLang="en-US" dirty="0"/>
              <a:t>パーティクルシステム</a:t>
            </a:r>
            <a:endParaRPr lang="en-US" altLang="ja-JP" dirty="0"/>
          </a:p>
          <a:p>
            <a:r>
              <a:rPr kumimoji="1" lang="en-US" altLang="ja-JP" dirty="0"/>
              <a:t>Effect</a:t>
            </a:r>
            <a:r>
              <a:rPr kumimoji="1" lang="ja-JP" altLang="en-US" dirty="0"/>
              <a:t>＞</a:t>
            </a:r>
            <a:r>
              <a:rPr kumimoji="1" lang="en-US" altLang="ja-JP" dirty="0" err="1"/>
              <a:t>ParticleSystem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77A2-6AA7-4B1D-9FC2-7B3B9AA1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D0A8-B4CB-45D9-B68B-9567B7D4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12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FBCF-405B-4471-BD3F-B744AD8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1B4A-17DD-4CD5-8535-87AC27B8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FBX</a:t>
            </a:r>
            <a:r>
              <a:rPr kumimoji="1" lang="ja-JP" altLang="en-US" dirty="0"/>
              <a:t>など外部のツールとの連携</a:t>
            </a:r>
          </a:p>
          <a:p>
            <a:pPr lvl="1"/>
            <a:r>
              <a:rPr kumimoji="1" lang="en-US" altLang="ja-JP" dirty="0"/>
              <a:t>FBX</a:t>
            </a:r>
            <a:r>
              <a:rPr kumimoji="1" lang="ja-JP" altLang="en-US" dirty="0"/>
              <a:t>でエクスポート、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で読み込んで見る</a:t>
            </a:r>
            <a:endParaRPr kumimoji="1" lang="en-US" altLang="ja-JP" dirty="0"/>
          </a:p>
          <a:p>
            <a:r>
              <a:rPr kumimoji="1" lang="ja-JP" altLang="en-US" dirty="0"/>
              <a:t>スカルプト</a:t>
            </a:r>
          </a:p>
          <a:p>
            <a:pPr lvl="1"/>
            <a:r>
              <a:rPr kumimoji="1" lang="ja-JP" altLang="en-US" dirty="0"/>
              <a:t>スムースブラシは結構便利</a:t>
            </a:r>
            <a:endParaRPr kumimoji="1" lang="en-US" altLang="ja-JP" dirty="0"/>
          </a:p>
          <a:p>
            <a:r>
              <a:rPr kumimoji="1" lang="ja-JP" altLang="en-US" dirty="0"/>
              <a:t>サブディビジョン適用</a:t>
            </a:r>
          </a:p>
          <a:p>
            <a:pPr lvl="1"/>
            <a:r>
              <a:rPr kumimoji="1" lang="en-US" altLang="ja-JP" dirty="0"/>
              <a:t>Mesh</a:t>
            </a:r>
            <a:r>
              <a:rPr kumimoji="1" lang="ja-JP" altLang="en-US" dirty="0"/>
              <a:t>＞</a:t>
            </a:r>
            <a:r>
              <a:rPr kumimoji="1" lang="en-US" altLang="ja-JP" dirty="0"/>
              <a:t>Smooth </a:t>
            </a:r>
          </a:p>
          <a:p>
            <a:r>
              <a:rPr kumimoji="1" lang="ja-JP" altLang="en-US" dirty="0"/>
              <a:t>✔便利機能</a:t>
            </a:r>
          </a:p>
          <a:p>
            <a:r>
              <a:rPr kumimoji="1" lang="ja-JP" altLang="en-US" dirty="0"/>
              <a:t>トランスフォームのリセット</a:t>
            </a:r>
          </a:p>
          <a:p>
            <a:r>
              <a:rPr kumimoji="1" lang="ja-JP" altLang="en-US" dirty="0"/>
              <a:t>シーンサイズの最適化</a:t>
            </a:r>
          </a:p>
          <a:p>
            <a:r>
              <a:rPr kumimoji="1" lang="ja-JP" altLang="en-US" dirty="0"/>
              <a:t>穴を埋める</a:t>
            </a:r>
          </a:p>
          <a:p>
            <a:r>
              <a:rPr kumimoji="1" lang="ja-JP" altLang="en-US" dirty="0"/>
              <a:t>選択モードの切り替え</a:t>
            </a:r>
          </a:p>
          <a:p>
            <a:r>
              <a:rPr kumimoji="1" lang="ja-JP" altLang="en-US" dirty="0"/>
              <a:t>シンメトリ編集 編集中に</a:t>
            </a:r>
            <a:r>
              <a:rPr kumimoji="1" lang="en-US" altLang="ja-JP" dirty="0" err="1"/>
              <a:t>Ctrl+Shift</a:t>
            </a:r>
            <a:r>
              <a:rPr kumimoji="1" lang="ja-JP" altLang="en-US" dirty="0"/>
              <a:t>＋右クリック上</a:t>
            </a:r>
          </a:p>
          <a:p>
            <a:r>
              <a:rPr kumimoji="1" lang="ja-JP" altLang="en-US" dirty="0"/>
              <a:t>インスタンの複製 </a:t>
            </a:r>
            <a:r>
              <a:rPr kumimoji="1" lang="en-US" altLang="ja-JP" dirty="0"/>
              <a:t>Alt</a:t>
            </a:r>
            <a:r>
              <a:rPr kumimoji="1" lang="ja-JP" altLang="en-US" dirty="0"/>
              <a:t>＋</a:t>
            </a:r>
            <a:r>
              <a:rPr kumimoji="1" lang="en-US" altLang="ja-JP" dirty="0"/>
              <a:t>D</a:t>
            </a:r>
          </a:p>
          <a:p>
            <a:r>
              <a:rPr kumimoji="1" lang="ja-JP" altLang="en-US" dirty="0"/>
              <a:t>移動して複製 </a:t>
            </a:r>
            <a:r>
              <a:rPr kumimoji="1" lang="en-US" altLang="ja-JP" dirty="0"/>
              <a:t>Shift</a:t>
            </a:r>
            <a:r>
              <a:rPr kumimoji="1" lang="ja-JP" altLang="en-US" dirty="0"/>
              <a:t>＋</a:t>
            </a:r>
            <a:r>
              <a:rPr kumimoji="1" lang="en-US" altLang="ja-JP" dirty="0"/>
              <a:t>D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BA6E8-C668-48A4-9FE5-53B2E271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33958-1F72-41E3-878E-FDBFC9D4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アニメーション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フレーム、キーフレーム</a:t>
            </a:r>
            <a:endParaRPr kumimoji="1" lang="en-US" altLang="ja-JP" dirty="0"/>
          </a:p>
          <a:p>
            <a:r>
              <a:rPr kumimoji="1" lang="ja-JP" altLang="en-US" dirty="0"/>
              <a:t>ジョイント</a:t>
            </a:r>
            <a:endParaRPr kumimoji="1" lang="en-US" altLang="ja-JP" dirty="0"/>
          </a:p>
          <a:p>
            <a:r>
              <a:rPr lang="ja-JP" altLang="en-US" dirty="0"/>
              <a:t>スキニング</a:t>
            </a:r>
            <a:endParaRPr lang="en-US" altLang="ja-JP" dirty="0"/>
          </a:p>
          <a:p>
            <a:r>
              <a:rPr kumimoji="1" lang="ja-JP" altLang="en-US" dirty="0"/>
              <a:t>リギングとは？</a:t>
            </a:r>
            <a:endParaRPr kumimoji="1" lang="en-US" altLang="ja-JP" dirty="0"/>
          </a:p>
          <a:p>
            <a:r>
              <a:rPr lang="ja-JP" altLang="en-US" dirty="0"/>
              <a:t>リギングされたモデルを解析してみる</a:t>
            </a:r>
            <a:endParaRPr lang="en-US" altLang="ja-JP" dirty="0"/>
          </a:p>
          <a:p>
            <a:r>
              <a:rPr kumimoji="1" lang="ja-JP" altLang="en-US" dirty="0"/>
              <a:t>モーションをつけてみる</a:t>
            </a:r>
            <a:endParaRPr kumimoji="1" lang="en-US" altLang="ja-JP" dirty="0"/>
          </a:p>
          <a:p>
            <a:r>
              <a:rPr kumimoji="1" lang="ja-JP" altLang="en-US" dirty="0"/>
              <a:t>ブレンドシェイプ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0D23-FCAE-4090-AF85-98D5705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EA33-AD69-7078-687A-49593530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DDC7-D250-21CA-2271-C9C3A7BB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前提としてかなり難しいので理解する必要はない。知識として知っていればいい。</a:t>
            </a:r>
            <a:endParaRPr kumimoji="1" lang="en-US" altLang="ja-JP" dirty="0"/>
          </a:p>
          <a:p>
            <a:r>
              <a:rPr kumimoji="1" lang="ja-JP" altLang="en-US" dirty="0"/>
              <a:t>正しく理解するのは会社に入ってからでもいい</a:t>
            </a:r>
            <a:endParaRPr kumimoji="1" lang="en-US" altLang="ja-JP" dirty="0"/>
          </a:p>
          <a:p>
            <a:r>
              <a:rPr kumimoji="1" lang="ja-JP" altLang="en-US" dirty="0"/>
              <a:t>会社によってルールが違う。絶対的に正しい方法もない。</a:t>
            </a:r>
            <a:endParaRPr kumimoji="1" lang="en-US" altLang="ja-JP" dirty="0"/>
          </a:p>
          <a:p>
            <a:r>
              <a:rPr kumimoji="1" lang="ja-JP" altLang="en-US" dirty="0"/>
              <a:t>最近はスキニングまではキャラクターアーティストの方が担当することが多い印象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D84-4951-059D-A61F-7291FE9C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DF662-8A19-8471-B4E7-F9D31F70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5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AF0E-FA24-4012-9C62-2C6DE8B7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ジョイント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5816-BD2C-4525-8E35-FD256307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プロジェクトによってルールが違う</a:t>
            </a:r>
            <a:endParaRPr kumimoji="1" lang="en-US" altLang="ja-JP" dirty="0"/>
          </a:p>
          <a:p>
            <a:r>
              <a:rPr kumimoji="1" lang="ja-JP" altLang="en-US" dirty="0"/>
              <a:t>ジョイントを配置してみる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Joint&gt;Create Skelton</a:t>
            </a:r>
          </a:p>
          <a:p>
            <a:r>
              <a:rPr lang="ja-JP" altLang="en-US" dirty="0"/>
              <a:t>ジョイントの配置で気をつけるべきところ</a:t>
            </a:r>
            <a:endParaRPr lang="en-US" altLang="ja-JP" dirty="0"/>
          </a:p>
          <a:p>
            <a:pPr lvl="1"/>
            <a:r>
              <a:rPr lang="ja-JP" altLang="en-US" dirty="0"/>
              <a:t>アニメーションをすることを考えて配置する</a:t>
            </a:r>
            <a:endParaRPr lang="en-US" altLang="ja-JP" dirty="0"/>
          </a:p>
          <a:p>
            <a:r>
              <a:rPr kumimoji="1" lang="ja-JP" altLang="en-US" dirty="0"/>
              <a:t>ジョイントのミラー</a:t>
            </a:r>
            <a:endParaRPr kumimoji="1" lang="en-US" altLang="ja-JP" dirty="0"/>
          </a:p>
          <a:p>
            <a:r>
              <a:rPr kumimoji="1" lang="ja-JP" altLang="en-US" dirty="0"/>
              <a:t>ジョイント方向に気をつける</a:t>
            </a:r>
            <a:endParaRPr kumimoji="1" lang="en-US" altLang="ja-JP" dirty="0"/>
          </a:p>
          <a:p>
            <a:pPr lvl="1"/>
            <a:r>
              <a:rPr lang="ja-JP" altLang="en-US" dirty="0"/>
              <a:t>ローカル軸が重要 これはプロジェクトによって異なる</a:t>
            </a:r>
            <a:endParaRPr lang="en-US" altLang="ja-JP" dirty="0"/>
          </a:p>
          <a:p>
            <a:pPr lvl="1"/>
            <a:r>
              <a:rPr kumimoji="1" lang="en-US" altLang="ja-JP" dirty="0"/>
              <a:t>X</a:t>
            </a:r>
            <a:r>
              <a:rPr kumimoji="1" lang="ja-JP" altLang="en-US" dirty="0"/>
              <a:t>軸が子供の方向を向いてるのが王道</a:t>
            </a:r>
            <a:endParaRPr kumimoji="1" lang="en-US" altLang="ja-JP" dirty="0"/>
          </a:p>
          <a:p>
            <a:pPr lvl="1"/>
            <a:r>
              <a:rPr lang="ja-JP" altLang="en-US" dirty="0"/>
              <a:t>スケルトン→ジョイントの方向づけ 主軸 </a:t>
            </a:r>
            <a:r>
              <a:rPr lang="en-US" altLang="ja-JP" dirty="0"/>
              <a:t>X</a:t>
            </a:r>
            <a:r>
              <a:rPr lang="ja-JP" altLang="en-US" dirty="0"/>
              <a:t>、補助軸 </a:t>
            </a:r>
            <a:r>
              <a:rPr lang="en-US" altLang="ja-JP" dirty="0"/>
              <a:t>Y</a:t>
            </a:r>
            <a:endParaRPr kumimoji="1" lang="en-US" altLang="ja-JP" dirty="0"/>
          </a:p>
          <a:p>
            <a:r>
              <a:rPr kumimoji="1" lang="ja-JP" altLang="en-US" dirty="0"/>
              <a:t>ジョイントのフリーズで回転が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になり、ジョイントの方向に回転が移動する。基本はジョイントはフリーズして回転が０の状態になるようにする</a:t>
            </a:r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DCBD-DD06-4C97-BC98-AF75764C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F540-A1AA-4EA0-AA1E-ACC65AD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06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77E3-FC9E-42D4-8446-AEB0B322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スキニング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E5A-9FBB-4707-95DE-0C08DD1F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スキニングする</a:t>
            </a:r>
            <a:endParaRPr kumimoji="1" lang="en-US" altLang="ja-JP" dirty="0"/>
          </a:p>
          <a:p>
            <a:pPr lvl="1"/>
            <a:r>
              <a:rPr lang="en-US" altLang="ja-JP" dirty="0"/>
              <a:t>Skin&gt;</a:t>
            </a:r>
            <a:r>
              <a:rPr lang="en-US" altLang="ja-JP" dirty="0" err="1"/>
              <a:t>BindSkin</a:t>
            </a:r>
            <a:r>
              <a:rPr lang="ja-JP" altLang="en-US" dirty="0"/>
              <a:t>でスキニング</a:t>
            </a:r>
            <a:endParaRPr kumimoji="1" lang="en-US" altLang="ja-JP" dirty="0"/>
          </a:p>
          <a:p>
            <a:r>
              <a:rPr lang="ja-JP" altLang="en-US" dirty="0"/>
              <a:t>ウェイトペイントで調整する</a:t>
            </a:r>
            <a:endParaRPr lang="en-US" altLang="ja-JP" dirty="0"/>
          </a:p>
          <a:p>
            <a:r>
              <a:rPr kumimoji="1" lang="ja-JP" altLang="en-US" dirty="0"/>
              <a:t>コンポーネントエディタで調整</a:t>
            </a:r>
            <a:endParaRPr kumimoji="1" lang="en-US" altLang="ja-JP" dirty="0"/>
          </a:p>
          <a:p>
            <a:pPr lvl="1"/>
            <a:r>
              <a:rPr lang="en-US" altLang="ja-JP" dirty="0"/>
              <a:t>Window&gt;</a:t>
            </a:r>
            <a:r>
              <a:rPr lang="en-US" altLang="ja-JP" dirty="0" err="1"/>
              <a:t>GeneralEditor</a:t>
            </a:r>
            <a:r>
              <a:rPr lang="en-US" altLang="ja-JP" dirty="0"/>
              <a:t>&gt;Component Editor</a:t>
            </a:r>
            <a:r>
              <a:rPr lang="ja-JP" altLang="en-US" dirty="0"/>
              <a:t>で頂点の情報を見ることができる</a:t>
            </a:r>
            <a:endParaRPr lang="en-US" altLang="ja-JP" dirty="0"/>
          </a:p>
          <a:p>
            <a:pPr lvl="1"/>
            <a:r>
              <a:rPr kumimoji="1" lang="en-US" altLang="ja-JP" dirty="0"/>
              <a:t>Smooth Skins</a:t>
            </a:r>
            <a:r>
              <a:rPr kumimoji="1" lang="ja-JP" altLang="en-US" dirty="0"/>
              <a:t>タブでスキニング情報を編集できる</a:t>
            </a:r>
            <a:endParaRPr kumimoji="1" lang="en-US" altLang="ja-JP" dirty="0"/>
          </a:p>
          <a:p>
            <a:r>
              <a:rPr lang="en-US" altLang="ja-JP" dirty="0" err="1"/>
              <a:t>SIEditor</a:t>
            </a:r>
            <a:r>
              <a:rPr lang="ja-JP" altLang="en-US" dirty="0"/>
              <a:t>で調整する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https://github.com/ShikouYamaue/SIWeightEditor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6F95-901B-45C6-85E3-D3C93656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2B8E-8869-46AE-A582-3C3B9168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75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FBFB-31E3-3D40-2F10-6831EAFB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アニメーションに適したモデル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7E67-F6C6-F815-9F8D-1B5E0BDC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http://cg-geeks.com/archives/21394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https://area.autodesk.jp/column/tutorial/character_arpeggio/01_modeling/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>
                <a:hlinkClick r:id="rId4"/>
              </a:rPr>
              <a:t>https://www.pinterest.co.uk/pin/859343172650819762/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C0BAA-582C-B870-0B88-D624004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5DFCE-08C5-E817-2FFA-5CDBCBE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0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DADE-04FB-32C8-63B6-FF36716B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HumanIK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660-CCC5-A7D0-1F12-D04E13BA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HumanIK</a:t>
            </a:r>
            <a:r>
              <a:rPr kumimoji="1" lang="ja-JP" altLang="en-US" dirty="0"/>
              <a:t>自体は</a:t>
            </a:r>
            <a:r>
              <a:rPr kumimoji="1" lang="en-US" altLang="ja-JP" dirty="0"/>
              <a:t>Maya</a:t>
            </a:r>
            <a:r>
              <a:rPr kumimoji="1" lang="ja-JP" altLang="en-US" dirty="0"/>
              <a:t>の標準のリグ。</a:t>
            </a:r>
            <a:r>
              <a:rPr kumimoji="1" lang="en-US" altLang="ja-JP" dirty="0" err="1"/>
              <a:t>MotionBuilder</a:t>
            </a:r>
            <a:r>
              <a:rPr kumimoji="1" lang="ja-JP" altLang="en-US" dirty="0"/>
              <a:t>ものなので、モーションキャプチャー用になっている。アニメーターには使いづらいのでアニメーションをつけるときは独自リグを使う事が多い。</a:t>
            </a:r>
            <a:endParaRPr kumimoji="1" lang="en-US" altLang="ja-JP" dirty="0"/>
          </a:p>
          <a:p>
            <a:r>
              <a:rPr lang="en-US" altLang="ja-JP" dirty="0" err="1"/>
              <a:t>mGear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https://3dnchu.com/archives/mgear-4-0/</a:t>
            </a:r>
            <a:endParaRPr lang="en-US" altLang="ja-JP" dirty="0"/>
          </a:p>
          <a:p>
            <a:r>
              <a:rPr kumimoji="1" lang="ja-JP" altLang="en-US" dirty="0"/>
              <a:t>リグ作成専門の人もいる。リガー。テクニカルになるので</a:t>
            </a:r>
            <a:r>
              <a:rPr kumimoji="1" lang="en-US" altLang="ja-JP" dirty="0"/>
              <a:t>TA</a:t>
            </a:r>
            <a:r>
              <a:rPr kumimoji="1" lang="ja-JP" altLang="en-US" dirty="0"/>
              <a:t>（テクニカルアーティスト）の人がやったりする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EBE06-897D-7E67-FFF2-17E1AAF3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08137-B9A4-6876-3405-FE0D0D9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07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178F-9981-06BF-C649-CE580599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HumanIK</a:t>
            </a:r>
            <a:r>
              <a:rPr kumimoji="1" lang="ja-JP" altLang="en-US" dirty="0"/>
              <a:t>でスキニングしてみる。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6EB1-1394-DA61-A8A2-194ADB8D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右上のキャラクタのコントロールを切り替え</a:t>
            </a:r>
            <a:endParaRPr kumimoji="1" lang="en-US" altLang="ja-JP" dirty="0"/>
          </a:p>
          <a:p>
            <a:r>
              <a:rPr kumimoji="1" lang="en-US" altLang="ja-JP" dirty="0"/>
              <a:t>Human IK </a:t>
            </a:r>
            <a:r>
              <a:rPr kumimoji="1" lang="ja-JP" altLang="en-US" dirty="0"/>
              <a:t>サンプルを読み込み</a:t>
            </a:r>
            <a:endParaRPr kumimoji="1" lang="en-US" altLang="ja-JP" dirty="0"/>
          </a:p>
          <a:p>
            <a:r>
              <a:rPr lang="ja-JP" altLang="en-US" dirty="0"/>
              <a:t>バインドをはずして最初から骨配置してみる。</a:t>
            </a:r>
            <a:endParaRPr lang="en-US" altLang="ja-JP" dirty="0"/>
          </a:p>
          <a:p>
            <a:r>
              <a:rPr kumimoji="1" lang="ja-JP" altLang="en-US" dirty="0"/>
              <a:t>骨の配置→ミラー→接続→リネーム→スキニング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スキンウェイト</a:t>
            </a:r>
            <a:endParaRPr kumimoji="1" lang="en-US" altLang="ja-JP" dirty="0"/>
          </a:p>
          <a:p>
            <a:pPr lvl="1"/>
            <a:r>
              <a:rPr lang="ja-JP" altLang="en-US" dirty="0"/>
              <a:t>スキンウェイトペイントツール</a:t>
            </a:r>
            <a:endParaRPr kumimoji="1" lang="en-US" altLang="ja-JP" dirty="0"/>
          </a:p>
          <a:p>
            <a:pPr lvl="1"/>
            <a:r>
              <a:rPr lang="en-US" altLang="ja-JP" dirty="0"/>
              <a:t>Window&gt;</a:t>
            </a:r>
            <a:r>
              <a:rPr lang="ja-JP" altLang="en-US" dirty="0"/>
              <a:t>一般エディタ＞コンポーネントエディタ</a:t>
            </a:r>
            <a:endParaRPr lang="en-US" altLang="ja-JP" dirty="0"/>
          </a:p>
          <a:p>
            <a:pPr lvl="1"/>
            <a:r>
              <a:rPr lang="ja-JP" altLang="en-US" dirty="0"/>
              <a:t>つかいずらいので</a:t>
            </a:r>
            <a:r>
              <a:rPr lang="en-US" altLang="ja-JP" dirty="0">
                <a:hlinkClick r:id="rId2"/>
              </a:rPr>
              <a:t>https://github.com/ShikouYamaue/SIWeightEditor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D4B84-3CF8-90A8-8604-554BC055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04909-0C2A-E236-8978-F941291D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14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68A6-56E0-413A-B399-66A59E97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リギングとは？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90E7-1BB9-48E0-93D8-94520D6E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アニメーションがしやすいようにセッティングすること</a:t>
            </a:r>
            <a:endParaRPr kumimoji="1" lang="en-US" altLang="ja-JP" dirty="0"/>
          </a:p>
          <a:p>
            <a:r>
              <a:rPr lang="ja-JP" altLang="en-US" dirty="0"/>
              <a:t>セットアップとも言われる</a:t>
            </a:r>
            <a:endParaRPr lang="en-US" altLang="ja-JP" dirty="0"/>
          </a:p>
          <a:p>
            <a:r>
              <a:rPr kumimoji="1" lang="ja-JP" altLang="en-US" dirty="0"/>
              <a:t>カーブやトランスフォーム、ノードエディタを使用する</a:t>
            </a:r>
            <a:endParaRPr kumimoji="1" lang="en-US" altLang="ja-JP" dirty="0"/>
          </a:p>
          <a:p>
            <a:r>
              <a:rPr kumimoji="1" lang="ja-JP" altLang="en-US" dirty="0"/>
              <a:t>かなりテクニカルになる</a:t>
            </a:r>
            <a:endParaRPr kumimoji="1" lang="en-US" altLang="ja-JP" dirty="0"/>
          </a:p>
          <a:p>
            <a:r>
              <a:rPr lang="ja-JP" altLang="en-US" dirty="0"/>
              <a:t>リギングされたデータを見てみよう</a:t>
            </a:r>
            <a:endParaRPr lang="en-US" altLang="ja-JP" dirty="0"/>
          </a:p>
          <a:p>
            <a:r>
              <a:rPr kumimoji="1" lang="ja-JP" altLang="en-US" dirty="0"/>
              <a:t>カーブを配置して、コンストレイントしてみる。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コンストレイント＞オリエントコンストレイント</a:t>
            </a:r>
            <a:endParaRPr lang="en-US" altLang="ja-JP" dirty="0"/>
          </a:p>
          <a:p>
            <a:r>
              <a:rPr kumimoji="1" lang="ja-JP" altLang="en-US" dirty="0"/>
              <a:t>実際にやってみる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17517-C4F9-49CF-94A1-2A314F9B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9247-FC86-4C4D-8B8D-BC6350C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2303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1642</Words>
  <Application>Microsoft Office PowerPoint</Application>
  <PresentationFormat>Widescreen</PresentationFormat>
  <Paragraphs>133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Century Gothic</vt:lpstr>
      <vt:lpstr>Wingdings 3</vt:lpstr>
      <vt:lpstr>Wisp</vt:lpstr>
      <vt:lpstr>スキニング、リギング、 アニメーション基礎、その他</vt:lpstr>
      <vt:lpstr>テーマ</vt:lpstr>
      <vt:lpstr>前提</vt:lpstr>
      <vt:lpstr>ジョイント</vt:lpstr>
      <vt:lpstr>スキニング</vt:lpstr>
      <vt:lpstr>アニメーションに適したモデル</vt:lpstr>
      <vt:lpstr>HumanIK</vt:lpstr>
      <vt:lpstr>HumanIKでスキニングしてみる。</vt:lpstr>
      <vt:lpstr>リギングとは？</vt:lpstr>
      <vt:lpstr>アニメーション</vt:lpstr>
      <vt:lpstr>ブレンドシェイプ</vt:lpstr>
      <vt:lpstr>デフォーマー</vt:lpstr>
      <vt:lpstr>エフェクト</vt:lpstr>
      <vt:lpstr>そのた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22</cp:revision>
  <dcterms:created xsi:type="dcterms:W3CDTF">2021-05-01T02:24:19Z</dcterms:created>
  <dcterms:modified xsi:type="dcterms:W3CDTF">2022-06-10T12:56:29Z</dcterms:modified>
</cp:coreProperties>
</file>