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121" d="100"/>
          <a:sy n="121" d="100"/>
        </p:scale>
        <p:origin x="31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2021/6/14</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2021/6/14</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2021/6/14</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2021/6/14</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2021/6/14</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2021/6/14</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ja-JP" altLang="en-US" dirty="0"/>
              <a:t>作品制作の進め方</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endParaRPr kumimoji="1" lang="ja-JP" altLang="en-US" dirty="0"/>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進め方</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ja-JP" altLang="en-US" dirty="0"/>
              <a:t>１、何を作りたいのかを決める</a:t>
            </a:r>
          </a:p>
          <a:p>
            <a:r>
              <a:rPr kumimoji="1" lang="ja-JP" altLang="en-US" dirty="0"/>
              <a:t>２，リファレンスを集める</a:t>
            </a:r>
          </a:p>
          <a:p>
            <a:r>
              <a:rPr kumimoji="1" lang="ja-JP" altLang="en-US" dirty="0"/>
              <a:t>３，ベンチマークを明確にする。クオリティラインを決める</a:t>
            </a:r>
          </a:p>
          <a:p>
            <a:r>
              <a:rPr kumimoji="1" lang="ja-JP" altLang="en-US" dirty="0"/>
              <a:t>４，制作する</a:t>
            </a:r>
          </a:p>
          <a:p>
            <a:r>
              <a:rPr kumimoji="1" lang="ja-JP" altLang="en-US" dirty="0"/>
              <a:t>５，制作したものの改善点を洗い出す</a:t>
            </a:r>
          </a:p>
          <a:p>
            <a:r>
              <a:rPr kumimoji="1" lang="ja-JP" altLang="en-US" dirty="0"/>
              <a:t>６，改善する</a:t>
            </a:r>
          </a:p>
          <a:p>
            <a:r>
              <a:rPr kumimoji="1" lang="ja-JP" altLang="en-US" dirty="0"/>
              <a:t>７，５と６をベンチマークのクオリティに達するまで繰り返す</a:t>
            </a:r>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D46-106D-4AC1-A9C0-2CB3602EE258}"/>
              </a:ext>
            </a:extLst>
          </p:cNvPr>
          <p:cNvSpPr>
            <a:spLocks noGrp="1"/>
          </p:cNvSpPr>
          <p:nvPr>
            <p:ph type="title"/>
          </p:nvPr>
        </p:nvSpPr>
        <p:spPr/>
        <p:txBody>
          <a:bodyPr/>
          <a:lstStyle/>
          <a:p>
            <a:r>
              <a:rPr kumimoji="1" lang="ja-JP" altLang="en-US" dirty="0"/>
              <a:t>リファレンスを集める</a:t>
            </a:r>
          </a:p>
        </p:txBody>
      </p:sp>
      <p:sp>
        <p:nvSpPr>
          <p:cNvPr id="3" name="Content Placeholder 2">
            <a:extLst>
              <a:ext uri="{FF2B5EF4-FFF2-40B4-BE49-F238E27FC236}">
                <a16:creationId xmlns:a16="http://schemas.microsoft.com/office/drawing/2014/main" id="{98889146-41EF-40A0-B6A9-9C1F37563BC6}"/>
              </a:ext>
            </a:extLst>
          </p:cNvPr>
          <p:cNvSpPr>
            <a:spLocks noGrp="1"/>
          </p:cNvSpPr>
          <p:nvPr>
            <p:ph idx="1"/>
          </p:nvPr>
        </p:nvSpPr>
        <p:spPr/>
        <p:txBody>
          <a:bodyPr/>
          <a:lstStyle/>
          <a:p>
            <a:r>
              <a:rPr kumimoji="1" lang="ja-JP" altLang="en-US" dirty="0"/>
              <a:t>リファレンスの多さがクオリティに直結する</a:t>
            </a:r>
            <a:endParaRPr kumimoji="1" lang="en-US" altLang="ja-JP" dirty="0"/>
          </a:p>
          <a:p>
            <a:r>
              <a:rPr kumimoji="1" lang="ja-JP" altLang="en-US" dirty="0"/>
              <a:t>作品名のフォルダを作成してその中に</a:t>
            </a:r>
            <a:r>
              <a:rPr kumimoji="1" lang="en-US" altLang="ja-JP" dirty="0"/>
              <a:t>reference</a:t>
            </a:r>
            <a:r>
              <a:rPr kumimoji="1" lang="ja-JP" altLang="en-US" dirty="0"/>
              <a:t>フォルダを作る</a:t>
            </a:r>
          </a:p>
          <a:p>
            <a:r>
              <a:rPr kumimoji="1" lang="ja-JP" altLang="en-US" dirty="0"/>
              <a:t>リファレンスは多ければ多いほどよい</a:t>
            </a:r>
          </a:p>
          <a:p>
            <a:r>
              <a:rPr kumimoji="1" lang="ja-JP" altLang="en-US" dirty="0"/>
              <a:t>実物の写真、ネット上の写真集めれるだけあつめる</a:t>
            </a:r>
          </a:p>
        </p:txBody>
      </p:sp>
      <p:sp>
        <p:nvSpPr>
          <p:cNvPr id="4" name="Footer Placeholder 3">
            <a:extLst>
              <a:ext uri="{FF2B5EF4-FFF2-40B4-BE49-F238E27FC236}">
                <a16:creationId xmlns:a16="http://schemas.microsoft.com/office/drawing/2014/main" id="{F14BC136-B24D-49C6-8704-1D26FC78A4AF}"/>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A3F592EB-4D95-4F1D-9B69-A33D51993EED}"/>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175830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A9D1-09FC-4A51-AF2F-3FB72174F3AC}"/>
              </a:ext>
            </a:extLst>
          </p:cNvPr>
          <p:cNvSpPr>
            <a:spLocks noGrp="1"/>
          </p:cNvSpPr>
          <p:nvPr>
            <p:ph type="title"/>
          </p:nvPr>
        </p:nvSpPr>
        <p:spPr/>
        <p:txBody>
          <a:bodyPr/>
          <a:lstStyle/>
          <a:p>
            <a:r>
              <a:rPr kumimoji="1" lang="ja-JP" altLang="en-US" dirty="0"/>
              <a:t>ベンチマークを明確にする。</a:t>
            </a:r>
          </a:p>
        </p:txBody>
      </p:sp>
      <p:sp>
        <p:nvSpPr>
          <p:cNvPr id="3" name="Content Placeholder 2">
            <a:extLst>
              <a:ext uri="{FF2B5EF4-FFF2-40B4-BE49-F238E27FC236}">
                <a16:creationId xmlns:a16="http://schemas.microsoft.com/office/drawing/2014/main" id="{4442D784-0451-48E2-9D41-6A651CC657A4}"/>
              </a:ext>
            </a:extLst>
          </p:cNvPr>
          <p:cNvSpPr>
            <a:spLocks noGrp="1"/>
          </p:cNvSpPr>
          <p:nvPr>
            <p:ph idx="1"/>
          </p:nvPr>
        </p:nvSpPr>
        <p:spPr/>
        <p:txBody>
          <a:bodyPr/>
          <a:lstStyle/>
          <a:p>
            <a:r>
              <a:rPr kumimoji="1" lang="ja-JP" altLang="en-US" dirty="0"/>
              <a:t>作る作品のクオリティラインを明確にしておく。</a:t>
            </a:r>
          </a:p>
          <a:p>
            <a:r>
              <a:rPr kumimoji="1" lang="ja-JP" altLang="en-US" dirty="0"/>
              <a:t>どの程度まで突き詰めるのか？を予め決めておく</a:t>
            </a:r>
          </a:p>
          <a:p>
            <a:endParaRPr kumimoji="1" lang="ja-JP" altLang="en-US" dirty="0"/>
          </a:p>
        </p:txBody>
      </p:sp>
      <p:sp>
        <p:nvSpPr>
          <p:cNvPr id="4" name="Footer Placeholder 3">
            <a:extLst>
              <a:ext uri="{FF2B5EF4-FFF2-40B4-BE49-F238E27FC236}">
                <a16:creationId xmlns:a16="http://schemas.microsoft.com/office/drawing/2014/main" id="{A6913DF6-30E7-4A20-9754-EF83BC97003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0E4F877-2B67-4A0F-AE50-61B4F1909B08}"/>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41387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2F1E-6CE3-47DD-8F8A-76B333FB039A}"/>
              </a:ext>
            </a:extLst>
          </p:cNvPr>
          <p:cNvSpPr>
            <a:spLocks noGrp="1"/>
          </p:cNvSpPr>
          <p:nvPr>
            <p:ph type="title"/>
          </p:nvPr>
        </p:nvSpPr>
        <p:spPr/>
        <p:txBody>
          <a:bodyPr/>
          <a:lstStyle/>
          <a:p>
            <a:r>
              <a:rPr kumimoji="1" lang="ja-JP" altLang="en-US" dirty="0"/>
              <a:t>制作する</a:t>
            </a:r>
          </a:p>
        </p:txBody>
      </p:sp>
      <p:sp>
        <p:nvSpPr>
          <p:cNvPr id="3" name="Content Placeholder 2">
            <a:extLst>
              <a:ext uri="{FF2B5EF4-FFF2-40B4-BE49-F238E27FC236}">
                <a16:creationId xmlns:a16="http://schemas.microsoft.com/office/drawing/2014/main" id="{CDC8F04B-B9F9-4B3D-A336-F444FC11965D}"/>
              </a:ext>
            </a:extLst>
          </p:cNvPr>
          <p:cNvSpPr>
            <a:spLocks noGrp="1"/>
          </p:cNvSpPr>
          <p:nvPr>
            <p:ph idx="1"/>
          </p:nvPr>
        </p:nvSpPr>
        <p:spPr/>
        <p:txBody>
          <a:bodyPr/>
          <a:lstStyle/>
          <a:p>
            <a:r>
              <a:rPr kumimoji="1" lang="ja-JP" altLang="en-US" dirty="0"/>
              <a:t>リファレンスに忠実に作る。</a:t>
            </a:r>
          </a:p>
          <a:p>
            <a:r>
              <a:rPr kumimoji="1" lang="ja-JP" altLang="en-US" dirty="0"/>
              <a:t>１，シルエット 何よりも大事である。</a:t>
            </a:r>
          </a:p>
          <a:p>
            <a:r>
              <a:rPr kumimoji="1" lang="ja-JP" altLang="en-US" dirty="0"/>
              <a:t>２，情報量を上げる</a:t>
            </a:r>
          </a:p>
          <a:p>
            <a:r>
              <a:rPr kumimoji="1" lang="ja-JP" altLang="en-US" dirty="0"/>
              <a:t>３，陰影、色、質感</a:t>
            </a:r>
          </a:p>
          <a:p>
            <a:r>
              <a:rPr kumimoji="1" lang="ja-JP" altLang="en-US" dirty="0"/>
              <a:t>観察力と思考力を鍛える。</a:t>
            </a:r>
          </a:p>
          <a:p>
            <a:r>
              <a:rPr kumimoji="1" lang="ja-JP" altLang="en-US" dirty="0"/>
              <a:t>デッサン力＝観察力＋思考力</a:t>
            </a:r>
          </a:p>
          <a:p>
            <a:r>
              <a:rPr kumimoji="1" lang="ja-JP" altLang="en-US" dirty="0"/>
              <a:t>最初はモデリングしている時間よりリファレンスを見ている時間のほうが長いくらいでちょうど良い。</a:t>
            </a:r>
          </a:p>
        </p:txBody>
      </p:sp>
      <p:sp>
        <p:nvSpPr>
          <p:cNvPr id="4" name="Footer Placeholder 3">
            <a:extLst>
              <a:ext uri="{FF2B5EF4-FFF2-40B4-BE49-F238E27FC236}">
                <a16:creationId xmlns:a16="http://schemas.microsoft.com/office/drawing/2014/main" id="{CBCC46C6-FA38-43E2-96DB-5233059A1CE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09805CC8-610C-40F2-AF07-D661270C0BAC}"/>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410003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040F-17E3-42B6-8303-385E5A2C0BF2}"/>
              </a:ext>
            </a:extLst>
          </p:cNvPr>
          <p:cNvSpPr>
            <a:spLocks noGrp="1"/>
          </p:cNvSpPr>
          <p:nvPr>
            <p:ph type="title"/>
          </p:nvPr>
        </p:nvSpPr>
        <p:spPr/>
        <p:txBody>
          <a:bodyPr/>
          <a:lstStyle/>
          <a:p>
            <a:r>
              <a:rPr kumimoji="1" lang="ja-JP" altLang="en-US" dirty="0"/>
              <a:t>改善する</a:t>
            </a:r>
          </a:p>
        </p:txBody>
      </p:sp>
      <p:sp>
        <p:nvSpPr>
          <p:cNvPr id="3" name="Content Placeholder 2">
            <a:extLst>
              <a:ext uri="{FF2B5EF4-FFF2-40B4-BE49-F238E27FC236}">
                <a16:creationId xmlns:a16="http://schemas.microsoft.com/office/drawing/2014/main" id="{E29F04B3-76C4-4218-A95D-F9F2BE4408D1}"/>
              </a:ext>
            </a:extLst>
          </p:cNvPr>
          <p:cNvSpPr>
            <a:spLocks noGrp="1"/>
          </p:cNvSpPr>
          <p:nvPr>
            <p:ph idx="1"/>
          </p:nvPr>
        </p:nvSpPr>
        <p:spPr/>
        <p:txBody>
          <a:bodyPr/>
          <a:lstStyle/>
          <a:p>
            <a:r>
              <a:rPr kumimoji="1" lang="ja-JP" altLang="en-US" dirty="0"/>
              <a:t>試行回数ｘ改善力＝クオリティ＝学習効率</a:t>
            </a:r>
          </a:p>
          <a:p>
            <a:r>
              <a:rPr kumimoji="1" lang="ja-JP" altLang="en-US" dirty="0"/>
              <a:t>レンダリングする→改善点を見つける→改善する（ブラッシュアップ）→レンダリングする</a:t>
            </a:r>
          </a:p>
          <a:p>
            <a:r>
              <a:rPr kumimoji="1" lang="ja-JP" altLang="en-US" dirty="0"/>
              <a:t>できるだけ試行回数を回す。</a:t>
            </a:r>
          </a:p>
          <a:p>
            <a:r>
              <a:rPr kumimoji="1" lang="ja-JP" altLang="en-US" dirty="0"/>
              <a:t>ベンチマークのクオリティに近づける。</a:t>
            </a:r>
          </a:p>
          <a:p>
            <a:r>
              <a:rPr kumimoji="1" lang="ja-JP" altLang="en-US" dirty="0"/>
              <a:t>フォトショでの上からのレタッチも有効。</a:t>
            </a:r>
          </a:p>
          <a:p>
            <a:r>
              <a:rPr kumimoji="1" lang="ja-JP" altLang="en-US" dirty="0"/>
              <a:t>最初のレンダリングは始まりである。</a:t>
            </a:r>
          </a:p>
          <a:p>
            <a:r>
              <a:rPr kumimoji="1" lang="ja-JP" altLang="en-US" dirty="0"/>
              <a:t>レンダリングの画像を保存しておいて振り返れるようにしておくと、迷走しにくい</a:t>
            </a:r>
          </a:p>
          <a:p>
            <a:r>
              <a:rPr kumimoji="1" lang="ja-JP" altLang="en-US" dirty="0"/>
              <a:t>改善力を鍛える</a:t>
            </a:r>
          </a:p>
        </p:txBody>
      </p:sp>
      <p:sp>
        <p:nvSpPr>
          <p:cNvPr id="4" name="Footer Placeholder 3">
            <a:extLst>
              <a:ext uri="{FF2B5EF4-FFF2-40B4-BE49-F238E27FC236}">
                <a16:creationId xmlns:a16="http://schemas.microsoft.com/office/drawing/2014/main" id="{FE26C5D1-A4E6-44BB-9EEE-235060E5D2A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00040AD9-A05C-4DF5-BAFD-0114E46C8D3F}"/>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41437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022E-EA0E-440E-B969-6DD12B2B71CE}"/>
              </a:ext>
            </a:extLst>
          </p:cNvPr>
          <p:cNvSpPr>
            <a:spLocks noGrp="1"/>
          </p:cNvSpPr>
          <p:nvPr>
            <p:ph type="title"/>
          </p:nvPr>
        </p:nvSpPr>
        <p:spPr/>
        <p:txBody>
          <a:bodyPr/>
          <a:lstStyle/>
          <a:p>
            <a:endParaRPr kumimoji="1" lang="ja-JP" altLang="en-US" dirty="0"/>
          </a:p>
        </p:txBody>
      </p:sp>
      <p:sp>
        <p:nvSpPr>
          <p:cNvPr id="3" name="Content Placeholder 2">
            <a:extLst>
              <a:ext uri="{FF2B5EF4-FFF2-40B4-BE49-F238E27FC236}">
                <a16:creationId xmlns:a16="http://schemas.microsoft.com/office/drawing/2014/main" id="{5884F6CC-E409-4B1A-BC93-4C3973128533}"/>
              </a:ext>
            </a:extLst>
          </p:cNvPr>
          <p:cNvSpPr>
            <a:spLocks noGrp="1"/>
          </p:cNvSpPr>
          <p:nvPr>
            <p:ph idx="1"/>
          </p:nvPr>
        </p:nvSpPr>
        <p:spPr/>
        <p:txBody>
          <a:bodyPr/>
          <a:lstStyle/>
          <a:p>
            <a:endParaRPr kumimoji="1" lang="ja-JP" altLang="en-US" dirty="0"/>
          </a:p>
        </p:txBody>
      </p:sp>
      <p:sp>
        <p:nvSpPr>
          <p:cNvPr id="4" name="Footer Placeholder 3">
            <a:extLst>
              <a:ext uri="{FF2B5EF4-FFF2-40B4-BE49-F238E27FC236}">
                <a16:creationId xmlns:a16="http://schemas.microsoft.com/office/drawing/2014/main" id="{12334983-F327-4B12-84DF-E2F379A40D10}"/>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3CC6D4F8-FFCF-4456-969D-3A81EBE52039}"/>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3833209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TotalTime>
  <Words>655</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游ゴシック</vt:lpstr>
      <vt:lpstr>Arial</vt:lpstr>
      <vt:lpstr>Century Gothic</vt:lpstr>
      <vt:lpstr>Wingdings 3</vt:lpstr>
      <vt:lpstr>Wisp</vt:lpstr>
      <vt:lpstr>作品制作の進め方</vt:lpstr>
      <vt:lpstr>進め方</vt:lpstr>
      <vt:lpstr>リファレンスを集める</vt:lpstr>
      <vt:lpstr>ベンチマークを明確にする。</vt:lpstr>
      <vt:lpstr>制作する</vt:lpstr>
      <vt:lpstr>改善する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15</cp:revision>
  <dcterms:created xsi:type="dcterms:W3CDTF">2021-05-01T02:24:19Z</dcterms:created>
  <dcterms:modified xsi:type="dcterms:W3CDTF">2021-06-14T11:58:06Z</dcterms:modified>
</cp:coreProperties>
</file>