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y-creative.com/blog/first-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制作において意識するべきこと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 dirty="0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ファーストビュー魅力的にする</a:t>
            </a:r>
            <a:endParaRPr kumimoji="1" lang="en-US" altLang="ja-JP" dirty="0"/>
          </a:p>
          <a:p>
            <a:r>
              <a:rPr kumimoji="1" lang="ja-JP" altLang="en-US" dirty="0"/>
              <a:t>クオリティを決定づける要素</a:t>
            </a:r>
            <a:endParaRPr lang="en-US" altLang="ja-JP" dirty="0"/>
          </a:p>
          <a:p>
            <a:r>
              <a:rPr kumimoji="1" lang="ja-JP" altLang="en-US" dirty="0"/>
              <a:t>リアリティとは何か？</a:t>
            </a:r>
            <a:endParaRPr kumimoji="1" lang="en-US" altLang="ja-JP" dirty="0"/>
          </a:p>
          <a:p>
            <a:r>
              <a:rPr kumimoji="1" lang="ja-JP" altLang="en-US" dirty="0"/>
              <a:t>デッサン力</a:t>
            </a:r>
            <a:endParaRPr lang="en-US" altLang="ja-JP" dirty="0"/>
          </a:p>
          <a:p>
            <a:r>
              <a:rPr kumimoji="1" lang="ja-JP" altLang="en-US" dirty="0"/>
              <a:t>ショートカット登録</a:t>
            </a:r>
            <a:endParaRPr kumimoji="1" lang="en-US" altLang="ja-JP" dirty="0"/>
          </a:p>
          <a:p>
            <a:r>
              <a:rPr kumimoji="1" lang="ja-JP" altLang="en-US" dirty="0"/>
              <a:t>スピードの重要性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13B-2001-45D3-9D20-8F7F9587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ファーストビュー魅力的にする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1FE-2BD2-41D9-B2D9-7E427313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ぱっと見のクオリティを突き詰める。</a:t>
            </a:r>
          </a:p>
          <a:p>
            <a:r>
              <a:rPr kumimoji="1" lang="ja-JP" altLang="en-US" dirty="0"/>
              <a:t>第一印象で惚れさせる</a:t>
            </a:r>
          </a:p>
          <a:p>
            <a:r>
              <a:rPr kumimoji="1" lang="ja-JP" altLang="en-US" dirty="0"/>
              <a:t>ファーストビュー魅力的かどうかを判断するのにどのくらいの時間は</a:t>
            </a:r>
            <a:r>
              <a:rPr kumimoji="1" lang="en-US" altLang="ja-JP" dirty="0"/>
              <a:t>50</a:t>
            </a:r>
            <a:r>
              <a:rPr kumimoji="1" lang="ja-JP" altLang="en-US" dirty="0"/>
              <a:t>ミリ秒、すなわち</a:t>
            </a:r>
            <a:r>
              <a:rPr kumimoji="1" lang="en-US" altLang="ja-JP" dirty="0"/>
              <a:t>20</a:t>
            </a:r>
            <a:r>
              <a:rPr kumimoji="1" lang="ja-JP" altLang="en-US" dirty="0"/>
              <a:t>分の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</a:t>
            </a:r>
          </a:p>
          <a:p>
            <a:r>
              <a:rPr kumimoji="1" lang="en-US" altLang="ja-JP" dirty="0">
                <a:hlinkClick r:id="rId2"/>
              </a:rPr>
              <a:t>https://www.hy-creative.com/blog/first-view</a:t>
            </a:r>
            <a:endParaRPr kumimoji="1" lang="en-US" altLang="ja-JP" dirty="0"/>
          </a:p>
          <a:p>
            <a:r>
              <a:rPr kumimoji="1" lang="ja-JP" altLang="en-US" dirty="0"/>
              <a:t>ファーストビュー</a:t>
            </a:r>
            <a:r>
              <a:rPr lang="ja-JP" altLang="en-US" dirty="0"/>
              <a:t>が</a:t>
            </a:r>
            <a:r>
              <a:rPr lang="en-US" altLang="ja-JP" dirty="0"/>
              <a:t>CG</a:t>
            </a:r>
            <a:r>
              <a:rPr lang="ja-JP" altLang="en-US" dirty="0"/>
              <a:t>制作のセンターピン、集中するべきところ</a:t>
            </a:r>
            <a:endParaRPr kumimoji="1"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7C71C-3D79-4021-AFCB-740B0812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B278-7F71-4087-9241-0924529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04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B66E-76B1-4D50-9DDA-909F7CB9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クオリティを決定づける要素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73B2-B27E-417F-BBA1-11C12D99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１，シルエット</a:t>
            </a:r>
          </a:p>
          <a:p>
            <a:r>
              <a:rPr kumimoji="1" lang="ja-JP" altLang="en-US" dirty="0"/>
              <a:t>２，情報量</a:t>
            </a:r>
          </a:p>
          <a:p>
            <a:r>
              <a:rPr kumimoji="1" lang="ja-JP" altLang="en-US" dirty="0"/>
              <a:t>３，陰影、色、質感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29A0-8F33-4061-986F-499F8277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D4B54-6C66-4D4F-8B6E-3B0F1135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3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1A24-7CA5-4B4C-A852-68CEEA3F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リアリティとは何か？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BA87-F59D-4F70-8F14-1EE6A402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リアリティとは説得力</a:t>
            </a:r>
          </a:p>
          <a:p>
            <a:r>
              <a:rPr kumimoji="1" lang="ja-JP" altLang="en-US" dirty="0"/>
              <a:t>説得力、リアリティというのは説明可能性のことであるから。</a:t>
            </a:r>
          </a:p>
          <a:p>
            <a:r>
              <a:rPr kumimoji="1" lang="ja-JP" altLang="en-US" dirty="0"/>
              <a:t>なぜその形をしているのか？には理由がある。説明できる。それがリアリティ、説得力になる。周りのものには理由がある。人工物にはそれをデザインした人が必ずいる。デザインしたひとは人が使うことを想定してデザインしている。</a:t>
            </a:r>
          </a:p>
          <a:p>
            <a:r>
              <a:rPr kumimoji="1" lang="ja-JP" altLang="en-US" dirty="0"/>
              <a:t>なのでそのデザインには理由が存在する。その理由をできる限り理解しようとすることが大事。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この発想があるとフィクション、ファンタジーの作品にも活かせる。ファンタジー作品でもリアリティのあるモデルを作成することができる。</a:t>
            </a:r>
          </a:p>
          <a:p>
            <a:r>
              <a:rPr kumimoji="1" lang="ja-JP" altLang="en-US" dirty="0"/>
              <a:t>例えばドワーフが使うコップや椅子はどんなものなんっだろう？と考えてみる。それは人間に向けて作られたものとは違うデザインであるはず</a:t>
            </a:r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96F9E-37B9-4ED5-8B25-D03310EC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9CAC1-7279-4887-9AC8-8AAA592D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26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B60B-624E-4AF2-9283-D69A9DD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デッサン力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F96D-EBDA-4ACC-BD40-E7106A44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自分の考えでは</a:t>
            </a:r>
          </a:p>
          <a:p>
            <a:r>
              <a:rPr kumimoji="1" lang="ja-JP" altLang="en-US" b="1" dirty="0"/>
              <a:t>デッサン力＝観察力＋思考力</a:t>
            </a:r>
          </a:p>
          <a:p>
            <a:r>
              <a:rPr kumimoji="1" lang="ja-JP" altLang="en-US" b="1" dirty="0"/>
              <a:t>観察力</a:t>
            </a:r>
            <a:br>
              <a:rPr lang="en-US" altLang="ja-JP" dirty="0"/>
            </a:br>
            <a:r>
              <a:rPr kumimoji="1" lang="ja-JP" altLang="en-US" dirty="0"/>
              <a:t>それがどんな形、シルエットをしているのか？影ができているのか？面が移り変わっているのか？をきちんと観察して反映させる力。</a:t>
            </a:r>
          </a:p>
          <a:p>
            <a:r>
              <a:rPr kumimoji="1" lang="ja-JP" altLang="en-US" b="1" dirty="0"/>
              <a:t>思考力</a:t>
            </a:r>
            <a:br>
              <a:rPr kumimoji="1" lang="en-US" altLang="ja-JP" dirty="0"/>
            </a:br>
            <a:r>
              <a:rPr kumimoji="1" lang="ja-JP" altLang="en-US" dirty="0"/>
              <a:t>なぜそれがその形をしているのか？その色をしるのか？その反射をしているのか？を考える力。</a:t>
            </a:r>
          </a:p>
          <a:p>
            <a:r>
              <a:rPr kumimoji="1" lang="ja-JP" altLang="en-US" dirty="0"/>
              <a:t>まず観察力を鍛える。次に思考力を鍛えてほしい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478B2-7965-4F50-82A9-AEE63533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D48C-68C7-4703-A9A8-CEC04B26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61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01AE-1B53-43B2-B024-29E43C9F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ショートカット登録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9C5F-0258-414D-A430-E9501235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一回ショートカットキーを登録する</a:t>
            </a:r>
          </a:p>
          <a:p>
            <a:r>
              <a:rPr kumimoji="1" lang="en-US" altLang="ja-JP" dirty="0"/>
              <a:t>Documents/Maya</a:t>
            </a:r>
            <a:r>
              <a:rPr kumimoji="1" lang="ja-JP" altLang="en-US" dirty="0"/>
              <a:t>フォルダをバックアップとっておけば自分のショートカットを保存しておける</a:t>
            </a:r>
          </a:p>
          <a:p>
            <a:r>
              <a:rPr kumimoji="1" lang="ja-JP" altLang="en-US" dirty="0"/>
              <a:t>なぜショートカットが大事なのか？スピードが学習効率とクオリティに直結しているから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3DE29-69B5-4BD5-BE56-83984F29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5A33C-9471-4E6C-AC1F-2236DC31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0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BA28-E74B-45D7-A73A-9DC8D209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スピードの重要性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BBAE-1A4A-4C3D-B686-4CDE3B17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スピードが学習効率とクオリティに直結している</a:t>
            </a:r>
          </a:p>
          <a:p>
            <a:r>
              <a:rPr kumimoji="1" lang="ja-JP" altLang="en-US" dirty="0"/>
              <a:t>試行回数ｘ改善力＝クオリティ＝学習効率</a:t>
            </a:r>
          </a:p>
          <a:p>
            <a:r>
              <a:rPr kumimoji="1" lang="ja-JP" altLang="en-US" dirty="0"/>
              <a:t>改善力は経験や素質に左右される。</a:t>
            </a:r>
          </a:p>
          <a:p>
            <a:r>
              <a:rPr kumimoji="1" lang="ja-JP" altLang="en-US" dirty="0"/>
              <a:t>試行回数＝スピードｘ時間</a:t>
            </a:r>
          </a:p>
          <a:p>
            <a:r>
              <a:rPr kumimoji="1" lang="ja-JP" altLang="en-US" dirty="0"/>
              <a:t>自分たちがコントロールできるのは「時間」と「スピード」。時間は環境によっては長時間費やすのは難しい。</a:t>
            </a:r>
          </a:p>
          <a:p>
            <a:r>
              <a:rPr kumimoji="1" lang="ja-JP" altLang="en-US" dirty="0"/>
              <a:t>それなら自分たちがコントロールできるのはスピードしかない。</a:t>
            </a:r>
          </a:p>
          <a:p>
            <a:r>
              <a:rPr kumimoji="1" lang="ja-JP" altLang="en-US" dirty="0"/>
              <a:t>他の人が</a:t>
            </a:r>
            <a:r>
              <a:rPr kumimoji="1" lang="en-US" altLang="ja-JP" dirty="0"/>
              <a:t>10</a:t>
            </a:r>
            <a:r>
              <a:rPr kumimoji="1" lang="ja-JP" altLang="en-US" dirty="0"/>
              <a:t>時間に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回試行回数を回している間に、自分は</a:t>
            </a:r>
            <a:r>
              <a:rPr kumimoji="1" lang="en-US" altLang="ja-JP" dirty="0"/>
              <a:t>10</a:t>
            </a:r>
            <a:r>
              <a:rPr kumimoji="1" lang="ja-JP" altLang="en-US" dirty="0"/>
              <a:t>回試行回数を回す。これで同じ時間作業していても</a:t>
            </a:r>
            <a:r>
              <a:rPr kumimoji="1" lang="en-US" altLang="ja-JP" dirty="0"/>
              <a:t>5</a:t>
            </a:r>
            <a:r>
              <a:rPr kumimoji="1" lang="ja-JP" altLang="en-US" dirty="0"/>
              <a:t>倍の成長スピードの差がつく。</a:t>
            </a:r>
          </a:p>
          <a:p>
            <a:r>
              <a:rPr kumimoji="1" lang="ja-JP" altLang="en-US" dirty="0"/>
              <a:t>スピードを早めためにはショートカットを駆使するのが有効。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CF176-E8A8-4220-9B01-21456727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F6C80-E11A-4469-8D59-FBFCEF98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167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1167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Century Gothic</vt:lpstr>
      <vt:lpstr>Wingdings 3</vt:lpstr>
      <vt:lpstr>Wisp</vt:lpstr>
      <vt:lpstr>制作において意識するべきこと</vt:lpstr>
      <vt:lpstr>テーマ</vt:lpstr>
      <vt:lpstr>ファーストビュー魅力的にする</vt:lpstr>
      <vt:lpstr>クオリティを決定づける要素</vt:lpstr>
      <vt:lpstr>リアリティとは何か？</vt:lpstr>
      <vt:lpstr>デッサン力</vt:lpstr>
      <vt:lpstr>ショートカット登録</vt:lpstr>
      <vt:lpstr>スピードの重要性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16</cp:revision>
  <dcterms:created xsi:type="dcterms:W3CDTF">2021-05-01T02:24:19Z</dcterms:created>
  <dcterms:modified xsi:type="dcterms:W3CDTF">2021-06-14T12:10:44Z</dcterms:modified>
</cp:coreProperties>
</file>