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9" r:id="rId1"/>
  </p:sldMasterIdLst>
  <p:notesMasterIdLst>
    <p:notesMasterId r:id="rId16"/>
  </p:notesMasterIdLst>
  <p:sldIdLst>
    <p:sldId id="256" r:id="rId2"/>
    <p:sldId id="257" r:id="rId3"/>
    <p:sldId id="259" r:id="rId4"/>
    <p:sldId id="258" r:id="rId5"/>
    <p:sldId id="265" r:id="rId6"/>
    <p:sldId id="260" r:id="rId7"/>
    <p:sldId id="263" r:id="rId8"/>
    <p:sldId id="264" r:id="rId9"/>
    <p:sldId id="266" r:id="rId10"/>
    <p:sldId id="267" r:id="rId11"/>
    <p:sldId id="268" r:id="rId12"/>
    <p:sldId id="269" r:id="rId13"/>
    <p:sldId id="261"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38" autoAdjust="0"/>
  </p:normalViewPr>
  <p:slideViewPr>
    <p:cSldViewPr snapToGrid="0">
      <p:cViewPr varScale="1">
        <p:scale>
          <a:sx n="89" d="100"/>
          <a:sy n="89" d="100"/>
        </p:scale>
        <p:origin x="76" y="5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FC1C1-A0B3-4216-9829-7D250BC027E5}" type="datetimeFigureOut">
              <a:rPr kumimoji="1" lang="ja-JP" altLang="en-US" smtClean="0"/>
              <a:t>2021/6/23</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3219F5-B701-4879-A416-1569235C1EC6}" type="slidenum">
              <a:rPr kumimoji="1" lang="ja-JP" altLang="en-US" smtClean="0"/>
              <a:t>‹#›</a:t>
            </a:fld>
            <a:endParaRPr kumimoji="1" lang="ja-JP" altLang="en-US"/>
          </a:p>
        </p:txBody>
      </p:sp>
    </p:spTree>
    <p:extLst>
      <p:ext uri="{BB962C8B-B14F-4D97-AF65-F5344CB8AC3E}">
        <p14:creationId xmlns:p14="http://schemas.microsoft.com/office/powerpoint/2010/main" val="39799852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ltLang="ja-JP"/>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a:t>Click to edit Master subtitle style</a:t>
            </a:r>
            <a:endParaRPr lang="en-US" dirty="0"/>
          </a:p>
        </p:txBody>
      </p:sp>
      <p:sp>
        <p:nvSpPr>
          <p:cNvPr id="4" name="Date Placeholder 3"/>
          <p:cNvSpPr>
            <a:spLocks noGrp="1"/>
          </p:cNvSpPr>
          <p:nvPr>
            <p:ph type="dt" sz="half" idx="10"/>
          </p:nvPr>
        </p:nvSpPr>
        <p:spPr/>
        <p:txBody>
          <a:bodyPr/>
          <a:lstStyle/>
          <a:p>
            <a:fld id="{2F525C4B-B3F4-4B9F-9471-2865EC5F20A3}" type="datetime1">
              <a:rPr kumimoji="1" lang="ja-JP" altLang="en-US" smtClean="0"/>
              <a:t>2021/6/23</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971095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1C1719B6-93E3-4171-A6F3-BAB07F507337}" type="datetime1">
              <a:rPr kumimoji="1" lang="ja-JP" altLang="en-US" smtClean="0"/>
              <a:t>2021/6/23</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714476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ltLang="ja-JP"/>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D680BE0F-803A-4E90-A5F9-2FCCDE7CE167}" type="datetime1">
              <a:rPr kumimoji="1" lang="ja-JP" altLang="en-US" smtClean="0"/>
              <a:t>2021/6/23</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512E4F-4AC8-432B-8AD7-25FC6E577C8A}"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1858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ltLang="ja-JP"/>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ja-JP"/>
              <a:t>Click to edit Master text styles</a:t>
            </a:r>
          </a:p>
        </p:txBody>
      </p:sp>
      <p:sp>
        <p:nvSpPr>
          <p:cNvPr id="5" name="Date Placeholder 4"/>
          <p:cNvSpPr>
            <a:spLocks noGrp="1"/>
          </p:cNvSpPr>
          <p:nvPr>
            <p:ph type="dt" sz="half" idx="10"/>
          </p:nvPr>
        </p:nvSpPr>
        <p:spPr/>
        <p:txBody>
          <a:bodyPr/>
          <a:lstStyle/>
          <a:p>
            <a:fld id="{C92A6986-EDA9-447B-9FBB-2577140EAB0B}" type="datetime1">
              <a:rPr kumimoji="1" lang="ja-JP" altLang="en-US" smtClean="0"/>
              <a:t>2021/6/23</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478231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ltLang="ja-JP"/>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ja-JP"/>
              <a:t>Click to edit Master text styles</a:t>
            </a:r>
          </a:p>
        </p:txBody>
      </p:sp>
      <p:sp>
        <p:nvSpPr>
          <p:cNvPr id="5" name="Date Placeholder 4"/>
          <p:cNvSpPr>
            <a:spLocks noGrp="1"/>
          </p:cNvSpPr>
          <p:nvPr>
            <p:ph type="dt" sz="half" idx="10"/>
          </p:nvPr>
        </p:nvSpPr>
        <p:spPr/>
        <p:txBody>
          <a:bodyPr/>
          <a:lstStyle/>
          <a:p>
            <a:fld id="{A3037999-2186-467B-90F9-4DC7D74BB0A6}" type="datetime1">
              <a:rPr kumimoji="1" lang="ja-JP" altLang="en-US" smtClean="0"/>
              <a:t>2021/6/23</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512E4F-4AC8-432B-8AD7-25FC6E577C8A}"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86996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ltLang="ja-JP"/>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ja-JP"/>
              <a:t>Click to edit Master text styles</a:t>
            </a:r>
          </a:p>
        </p:txBody>
      </p:sp>
      <p:sp>
        <p:nvSpPr>
          <p:cNvPr id="5" name="Date Placeholder 4"/>
          <p:cNvSpPr>
            <a:spLocks noGrp="1"/>
          </p:cNvSpPr>
          <p:nvPr>
            <p:ph type="dt" sz="half" idx="10"/>
          </p:nvPr>
        </p:nvSpPr>
        <p:spPr/>
        <p:txBody>
          <a:bodyPr/>
          <a:lstStyle/>
          <a:p>
            <a:fld id="{AB977364-C86D-4730-B482-A6E130B1677F}" type="datetime1">
              <a:rPr kumimoji="1" lang="ja-JP" altLang="en-US" smtClean="0"/>
              <a:t>2021/6/23</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446187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9A30BDF9-414C-4B6A-954F-87A68273C186}" type="datetime1">
              <a:rPr kumimoji="1" lang="ja-JP" altLang="en-US" smtClean="0"/>
              <a:t>2021/6/23</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645106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4EDB356F-D0F0-4120-AEFE-BE87EFE4EEAA}" type="datetime1">
              <a:rPr kumimoji="1" lang="ja-JP" altLang="en-US" smtClean="0"/>
              <a:t>2021/6/23</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683076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47581" y="624110"/>
            <a:ext cx="9657032" cy="662356"/>
          </a:xfrm>
        </p:spPr>
        <p:txBody>
          <a:bodyPr/>
          <a:lstStyle/>
          <a:p>
            <a:r>
              <a:rPr lang="en-US" altLang="ja-JP" dirty="0"/>
              <a:t>Click to edit Master title style</a:t>
            </a:r>
            <a:endParaRPr lang="en-US" dirty="0"/>
          </a:p>
        </p:txBody>
      </p:sp>
      <p:sp>
        <p:nvSpPr>
          <p:cNvPr id="3" name="Content Placeholder 2"/>
          <p:cNvSpPr>
            <a:spLocks noGrp="1"/>
          </p:cNvSpPr>
          <p:nvPr>
            <p:ph idx="1"/>
          </p:nvPr>
        </p:nvSpPr>
        <p:spPr>
          <a:xfrm>
            <a:off x="1847581" y="1570246"/>
            <a:ext cx="9657032" cy="4340976"/>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a:xfrm>
            <a:off x="10358330" y="6315635"/>
            <a:ext cx="1146283" cy="370396"/>
          </a:xfrm>
        </p:spPr>
        <p:txBody>
          <a:bodyPr/>
          <a:lstStyle/>
          <a:p>
            <a:fld id="{2EB838DA-CBFE-40F6-B5B5-D5626B97E12A}" type="datetime1">
              <a:rPr kumimoji="1" lang="ja-JP" altLang="en-US" smtClean="0"/>
              <a:t>2021/6/23</a:t>
            </a:fld>
            <a:endParaRPr kumimoji="1" lang="ja-JP" altLang="en-US"/>
          </a:p>
        </p:txBody>
      </p:sp>
      <p:sp>
        <p:nvSpPr>
          <p:cNvPr id="5" name="Footer Placeholder 4"/>
          <p:cNvSpPr>
            <a:spLocks noGrp="1"/>
          </p:cNvSpPr>
          <p:nvPr>
            <p:ph type="ftr" sz="quarter" idx="11"/>
          </p:nvPr>
        </p:nvSpPr>
        <p:spPr>
          <a:xfrm>
            <a:off x="1847581" y="6315635"/>
            <a:ext cx="8361630" cy="365125"/>
          </a:xfrm>
        </p:spPr>
        <p:txBody>
          <a:bodyPr/>
          <a:lstStyle/>
          <a:p>
            <a:r>
              <a:rPr kumimoji="1" lang="fi-FI" altLang="ja-JP"/>
              <a:t>© 2021 Nishikawa   Web:https://harkerhack.com/</a:t>
            </a:r>
            <a:endParaRPr kumimoji="1" lang="ja-JP" alt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28079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920117EA-6FE5-462A-928B-3213FB364B06}" type="datetime1">
              <a:rPr kumimoji="1" lang="ja-JP" altLang="en-US" smtClean="0"/>
              <a:t>2021/6/23</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381067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3923CF8D-F13D-4940-9A34-53DB75706D24}" type="datetime1">
              <a:rPr kumimoji="1" lang="ja-JP" altLang="en-US" smtClean="0"/>
              <a:t>2021/6/23</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037945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ja-JP"/>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D1FA3083-3E9A-4127-BEBF-BAA778295AF6}" type="datetime1">
              <a:rPr kumimoji="1" lang="ja-JP" altLang="en-US" smtClean="0"/>
              <a:t>2021/6/23</a:t>
            </a:fld>
            <a:endParaRPr kumimoji="1" lang="ja-JP" altLang="en-US"/>
          </a:p>
        </p:txBody>
      </p:sp>
      <p:sp>
        <p:nvSpPr>
          <p:cNvPr id="8" name="Footer Placeholder 7"/>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35719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872FF1D8-6933-48FE-9666-CBCA4AA90D2C}" type="datetime1">
              <a:rPr kumimoji="1" lang="ja-JP" altLang="en-US" smtClean="0"/>
              <a:t>2021/6/23</a:t>
            </a:fld>
            <a:endParaRPr kumimoji="1" lang="ja-JP" altLang="en-US"/>
          </a:p>
        </p:txBody>
      </p:sp>
      <p:sp>
        <p:nvSpPr>
          <p:cNvPr id="4" name="Footer Placeholder 3"/>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961830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72E92-214F-40DF-9F8C-B673867FB301}" type="datetime1">
              <a:rPr kumimoji="1" lang="ja-JP" altLang="en-US" smtClean="0"/>
              <a:t>2021/6/23</a:t>
            </a:fld>
            <a:endParaRPr kumimoji="1" lang="ja-JP" altLang="en-US"/>
          </a:p>
        </p:txBody>
      </p:sp>
      <p:sp>
        <p:nvSpPr>
          <p:cNvPr id="3" name="Footer Placeholder 2"/>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911669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ltLang="ja-JP"/>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A4B78F66-FBE8-4AC7-BDEE-ED5B4150F91F}" type="datetime1">
              <a:rPr kumimoji="1" lang="ja-JP" altLang="en-US" smtClean="0"/>
              <a:t>2021/6/23</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300874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ja-JP"/>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C467190C-2B7A-400A-A39D-DEB13E974FC3}" type="datetime1">
              <a:rPr kumimoji="1" lang="ja-JP" altLang="en-US" smtClean="0"/>
              <a:t>2021/6/23</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22181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31C5E0D-C369-4648-8767-D2D15ADF89E7}" type="datetime1">
              <a:rPr kumimoji="1" lang="ja-JP" altLang="en-US" smtClean="0"/>
              <a:t>2021/6/23</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324817240"/>
      </p:ext>
    </p:extLst>
  </p:cSld>
  <p:clrMap bg1="lt1" tx1="dk1" bg2="lt2" tx2="dk2" accent1="accent1" accent2="accent2" accent3="accent3" accent4="accent4" accent5="accent5" accent6="accent6" hlink="hlink" folHlink="folHlink"/>
  <p:sldLayoutIdLst>
    <p:sldLayoutId id="2147484190" r:id="rId1"/>
    <p:sldLayoutId id="2147484191" r:id="rId2"/>
    <p:sldLayoutId id="2147484192" r:id="rId3"/>
    <p:sldLayoutId id="2147484193" r:id="rId4"/>
    <p:sldLayoutId id="2147484194" r:id="rId5"/>
    <p:sldLayoutId id="2147484195" r:id="rId6"/>
    <p:sldLayoutId id="2147484196" r:id="rId7"/>
    <p:sldLayoutId id="2147484197" r:id="rId8"/>
    <p:sldLayoutId id="2147484198" r:id="rId9"/>
    <p:sldLayoutId id="2147484199" r:id="rId10"/>
    <p:sldLayoutId id="2147484200" r:id="rId11"/>
    <p:sldLayoutId id="2147484201" r:id="rId12"/>
    <p:sldLayoutId id="2147484202" r:id="rId13"/>
    <p:sldLayoutId id="2147484203" r:id="rId14"/>
    <p:sldLayoutId id="2147484204" r:id="rId15"/>
    <p:sldLayoutId id="2147484205" r:id="rId16"/>
  </p:sldLayoutIdLst>
  <p:hf hdr="0" dt="0"/>
  <p:txStyles>
    <p:title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armoset.co/posts/toolbag-baking-tutorial/" TargetMode="External"/><Relationship Id="rId2" Type="http://schemas.openxmlformats.org/officeDocument/2006/relationships/hyperlink" Target="https://artyom3d.com/tips-tricks/normal-map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0DE4-C6C0-4C4D-958E-9AB4CFCE4DCA}"/>
              </a:ext>
            </a:extLst>
          </p:cNvPr>
          <p:cNvSpPr>
            <a:spLocks noGrp="1"/>
          </p:cNvSpPr>
          <p:nvPr>
            <p:ph type="ctrTitle"/>
          </p:nvPr>
        </p:nvSpPr>
        <p:spPr/>
        <p:txBody>
          <a:bodyPr/>
          <a:lstStyle/>
          <a:p>
            <a:r>
              <a:rPr lang="ja-JP" altLang="en-US" dirty="0"/>
              <a:t>実践編ナイフ作成</a:t>
            </a:r>
            <a:endParaRPr kumimoji="1" lang="ja-JP" altLang="en-US" dirty="0"/>
          </a:p>
        </p:txBody>
      </p:sp>
      <p:sp>
        <p:nvSpPr>
          <p:cNvPr id="3" name="Subtitle 2">
            <a:extLst>
              <a:ext uri="{FF2B5EF4-FFF2-40B4-BE49-F238E27FC236}">
                <a16:creationId xmlns:a16="http://schemas.microsoft.com/office/drawing/2014/main" id="{695EDCDC-DDAC-4F34-B7A7-697072CE2D5C}"/>
              </a:ext>
            </a:extLst>
          </p:cNvPr>
          <p:cNvSpPr>
            <a:spLocks noGrp="1"/>
          </p:cNvSpPr>
          <p:nvPr>
            <p:ph type="subTitle" idx="1"/>
          </p:nvPr>
        </p:nvSpPr>
        <p:spPr/>
        <p:txBody>
          <a:bodyPr/>
          <a:lstStyle/>
          <a:p>
            <a:r>
              <a:rPr kumimoji="1" lang="ja-JP" altLang="en-US" dirty="0"/>
              <a:t>ナイフの作成、モデリング、テクスチャ</a:t>
            </a:r>
          </a:p>
        </p:txBody>
      </p:sp>
      <p:sp>
        <p:nvSpPr>
          <p:cNvPr id="5" name="Slide Number Placeholder 4">
            <a:extLst>
              <a:ext uri="{FF2B5EF4-FFF2-40B4-BE49-F238E27FC236}">
                <a16:creationId xmlns:a16="http://schemas.microsoft.com/office/drawing/2014/main" id="{E2DB93BB-C6B8-49A7-BC56-2CC31E6DBDE0}"/>
              </a:ext>
            </a:extLst>
          </p:cNvPr>
          <p:cNvSpPr>
            <a:spLocks noGrp="1"/>
          </p:cNvSpPr>
          <p:nvPr>
            <p:ph type="sldNum" sz="quarter" idx="12"/>
          </p:nvPr>
        </p:nvSpPr>
        <p:spPr/>
        <p:txBody>
          <a:bodyPr/>
          <a:lstStyle/>
          <a:p>
            <a:fld id="{91512E4F-4AC8-432B-8AD7-25FC6E577C8A}" type="slidenum">
              <a:rPr kumimoji="1" lang="ja-JP" altLang="en-US" smtClean="0"/>
              <a:t>1</a:t>
            </a:fld>
            <a:endParaRPr kumimoji="1" lang="ja-JP" altLang="en-US"/>
          </a:p>
        </p:txBody>
      </p:sp>
      <p:sp>
        <p:nvSpPr>
          <p:cNvPr id="4" name="Footer Placeholder 3">
            <a:extLst>
              <a:ext uri="{FF2B5EF4-FFF2-40B4-BE49-F238E27FC236}">
                <a16:creationId xmlns:a16="http://schemas.microsoft.com/office/drawing/2014/main" id="{589412FF-26EE-4802-8389-CC66427E6289}"/>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Tree>
    <p:extLst>
      <p:ext uri="{BB962C8B-B14F-4D97-AF65-F5344CB8AC3E}">
        <p14:creationId xmlns:p14="http://schemas.microsoft.com/office/powerpoint/2010/main" val="4202694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B5640-024A-4C8E-B44A-180252D4CA9C}"/>
              </a:ext>
            </a:extLst>
          </p:cNvPr>
          <p:cNvSpPr>
            <a:spLocks noGrp="1"/>
          </p:cNvSpPr>
          <p:nvPr>
            <p:ph type="title"/>
          </p:nvPr>
        </p:nvSpPr>
        <p:spPr/>
        <p:txBody>
          <a:bodyPr/>
          <a:lstStyle/>
          <a:p>
            <a:r>
              <a:rPr kumimoji="1" lang="en-US" altLang="ja-JP" dirty="0"/>
              <a:t>Photoshop</a:t>
            </a:r>
            <a:r>
              <a:rPr kumimoji="1" lang="ja-JP" altLang="en-US" dirty="0"/>
              <a:t>でのテクスチャ作成</a:t>
            </a:r>
          </a:p>
        </p:txBody>
      </p:sp>
      <p:sp>
        <p:nvSpPr>
          <p:cNvPr id="3" name="Content Placeholder 2">
            <a:extLst>
              <a:ext uri="{FF2B5EF4-FFF2-40B4-BE49-F238E27FC236}">
                <a16:creationId xmlns:a16="http://schemas.microsoft.com/office/drawing/2014/main" id="{BCBDB0E4-0F5A-4274-B5CF-601B0C42798F}"/>
              </a:ext>
            </a:extLst>
          </p:cNvPr>
          <p:cNvSpPr>
            <a:spLocks noGrp="1"/>
          </p:cNvSpPr>
          <p:nvPr>
            <p:ph idx="1"/>
          </p:nvPr>
        </p:nvSpPr>
        <p:spPr/>
        <p:txBody>
          <a:bodyPr/>
          <a:lstStyle/>
          <a:p>
            <a:r>
              <a:rPr kumimoji="1" lang="en-US" altLang="ja-JP" dirty="0"/>
              <a:t>UV</a:t>
            </a:r>
            <a:r>
              <a:rPr kumimoji="1" lang="ja-JP" altLang="en-US" dirty="0"/>
              <a:t>エディタの</a:t>
            </a:r>
            <a:r>
              <a:rPr kumimoji="1" lang="en-US" altLang="ja-JP" dirty="0"/>
              <a:t>Image</a:t>
            </a:r>
            <a:r>
              <a:rPr kumimoji="1" lang="ja-JP" altLang="en-US" dirty="0"/>
              <a:t>＞</a:t>
            </a:r>
            <a:r>
              <a:rPr kumimoji="1" lang="en-US" altLang="ja-JP" dirty="0"/>
              <a:t>UV </a:t>
            </a:r>
            <a:r>
              <a:rPr kumimoji="1" lang="en-US" altLang="ja-JP" dirty="0" err="1"/>
              <a:t>SnapShoto</a:t>
            </a:r>
            <a:r>
              <a:rPr kumimoji="1" lang="ja-JP" altLang="en-US" dirty="0"/>
              <a:t>から</a:t>
            </a:r>
            <a:r>
              <a:rPr kumimoji="1" lang="en-US" altLang="ja-JP" dirty="0"/>
              <a:t>UV</a:t>
            </a:r>
            <a:r>
              <a:rPr kumimoji="1" lang="ja-JP" altLang="en-US" dirty="0"/>
              <a:t>マップをエクスポート。</a:t>
            </a:r>
          </a:p>
          <a:p>
            <a:r>
              <a:rPr kumimoji="1" lang="en-US" altLang="ja-JP" dirty="0"/>
              <a:t>UV</a:t>
            </a:r>
            <a:r>
              <a:rPr kumimoji="1" lang="ja-JP" altLang="en-US" dirty="0"/>
              <a:t>マップを参考にするテクスチャを作成する</a:t>
            </a:r>
          </a:p>
          <a:p>
            <a:r>
              <a:rPr kumimoji="1" lang="en-US" altLang="ja-JP" dirty="0"/>
              <a:t>Unity</a:t>
            </a:r>
            <a:r>
              <a:rPr kumimoji="1" lang="ja-JP" altLang="en-US" dirty="0"/>
              <a:t>を想定するので、</a:t>
            </a:r>
          </a:p>
          <a:p>
            <a:r>
              <a:rPr kumimoji="1" lang="en-US" altLang="ja-JP" dirty="0"/>
              <a:t>ALBEDO</a:t>
            </a:r>
            <a:r>
              <a:rPr kumimoji="1" lang="ja-JP" altLang="en-US" dirty="0"/>
              <a:t>（</a:t>
            </a:r>
            <a:r>
              <a:rPr kumimoji="1" lang="en-US" altLang="ja-JP" dirty="0" err="1"/>
              <a:t>BaseColor</a:t>
            </a:r>
            <a:r>
              <a:rPr kumimoji="1" lang="ja-JP" altLang="en-US" dirty="0"/>
              <a:t>）</a:t>
            </a:r>
          </a:p>
          <a:p>
            <a:r>
              <a:rPr kumimoji="1" lang="en-US" altLang="ja-JP" dirty="0" err="1"/>
              <a:t>Metalness</a:t>
            </a:r>
            <a:endParaRPr kumimoji="1" lang="en-US" altLang="ja-JP" dirty="0"/>
          </a:p>
          <a:p>
            <a:r>
              <a:rPr kumimoji="1" lang="en-US" altLang="ja-JP" dirty="0" err="1"/>
              <a:t>Metalness</a:t>
            </a:r>
            <a:r>
              <a:rPr kumimoji="1" lang="ja-JP" altLang="en-US" dirty="0"/>
              <a:t>の</a:t>
            </a:r>
            <a:r>
              <a:rPr kumimoji="1" lang="en-US" altLang="ja-JP" dirty="0"/>
              <a:t>Alpha</a:t>
            </a:r>
            <a:r>
              <a:rPr kumimoji="1" lang="ja-JP" altLang="en-US" dirty="0"/>
              <a:t>に</a:t>
            </a:r>
            <a:r>
              <a:rPr kumimoji="1" lang="en-US" altLang="ja-JP" dirty="0"/>
              <a:t>Smoothness</a:t>
            </a:r>
          </a:p>
          <a:p>
            <a:r>
              <a:rPr kumimoji="1" lang="en-US" altLang="ja-JP" dirty="0" err="1"/>
              <a:t>Normalmap</a:t>
            </a:r>
            <a:endParaRPr kumimoji="1" lang="en-US" altLang="ja-JP" dirty="0"/>
          </a:p>
          <a:p>
            <a:r>
              <a:rPr kumimoji="1" lang="ja-JP" altLang="en-US" dirty="0"/>
              <a:t>を作成</a:t>
            </a:r>
            <a:endParaRPr kumimoji="1" lang="en-US" altLang="ja-JP" dirty="0"/>
          </a:p>
          <a:p>
            <a:r>
              <a:rPr kumimoji="1" lang="ja-JP" altLang="en-US" dirty="0"/>
              <a:t>まず</a:t>
            </a:r>
            <a:r>
              <a:rPr kumimoji="1" lang="en-US" altLang="ja-JP" dirty="0"/>
              <a:t>Albedo</a:t>
            </a:r>
            <a:r>
              <a:rPr kumimoji="1" lang="ja-JP" altLang="en-US" dirty="0"/>
              <a:t>を作成して</a:t>
            </a:r>
            <a:r>
              <a:rPr kumimoji="1" lang="en-US" altLang="ja-JP" dirty="0"/>
              <a:t>Albedo</a:t>
            </a:r>
            <a:r>
              <a:rPr kumimoji="1" lang="ja-JP" altLang="en-US" dirty="0"/>
              <a:t>から</a:t>
            </a:r>
            <a:r>
              <a:rPr kumimoji="1" lang="en-US" altLang="ja-JP" dirty="0"/>
              <a:t>Smoothness</a:t>
            </a:r>
            <a:r>
              <a:rPr kumimoji="1" lang="ja-JP" altLang="en-US" dirty="0"/>
              <a:t>を作成する</a:t>
            </a:r>
          </a:p>
        </p:txBody>
      </p:sp>
      <p:sp>
        <p:nvSpPr>
          <p:cNvPr id="4" name="Footer Placeholder 3">
            <a:extLst>
              <a:ext uri="{FF2B5EF4-FFF2-40B4-BE49-F238E27FC236}">
                <a16:creationId xmlns:a16="http://schemas.microsoft.com/office/drawing/2014/main" id="{0C2952A9-B97C-4CD7-AB75-34706076A600}"/>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FD7753A0-FC24-4A77-B7E0-47EAEAE0275E}"/>
              </a:ext>
            </a:extLst>
          </p:cNvPr>
          <p:cNvSpPr>
            <a:spLocks noGrp="1"/>
          </p:cNvSpPr>
          <p:nvPr>
            <p:ph type="sldNum" sz="quarter" idx="12"/>
          </p:nvPr>
        </p:nvSpPr>
        <p:spPr/>
        <p:txBody>
          <a:bodyPr/>
          <a:lstStyle/>
          <a:p>
            <a:fld id="{91512E4F-4AC8-432B-8AD7-25FC6E577C8A}" type="slidenum">
              <a:rPr kumimoji="1" lang="ja-JP" altLang="en-US" smtClean="0"/>
              <a:t>10</a:t>
            </a:fld>
            <a:endParaRPr kumimoji="1" lang="ja-JP" altLang="en-US"/>
          </a:p>
        </p:txBody>
      </p:sp>
    </p:spTree>
    <p:extLst>
      <p:ext uri="{BB962C8B-B14F-4D97-AF65-F5344CB8AC3E}">
        <p14:creationId xmlns:p14="http://schemas.microsoft.com/office/powerpoint/2010/main" val="1697768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BCE42-71B8-4EEF-83ED-E4C248C55CE8}"/>
              </a:ext>
            </a:extLst>
          </p:cNvPr>
          <p:cNvSpPr>
            <a:spLocks noGrp="1"/>
          </p:cNvSpPr>
          <p:nvPr>
            <p:ph type="title"/>
          </p:nvPr>
        </p:nvSpPr>
        <p:spPr/>
        <p:txBody>
          <a:bodyPr/>
          <a:lstStyle/>
          <a:p>
            <a:r>
              <a:rPr kumimoji="1" lang="en-US" altLang="ja-JP" dirty="0"/>
              <a:t>Albedo</a:t>
            </a:r>
            <a:r>
              <a:rPr kumimoji="1" lang="ja-JP" altLang="en-US" dirty="0"/>
              <a:t>の作成方法</a:t>
            </a:r>
          </a:p>
        </p:txBody>
      </p:sp>
      <p:sp>
        <p:nvSpPr>
          <p:cNvPr id="3" name="Content Placeholder 2">
            <a:extLst>
              <a:ext uri="{FF2B5EF4-FFF2-40B4-BE49-F238E27FC236}">
                <a16:creationId xmlns:a16="http://schemas.microsoft.com/office/drawing/2014/main" id="{936BFF21-9B8A-4D1B-B56A-51A9D18CCD55}"/>
              </a:ext>
            </a:extLst>
          </p:cNvPr>
          <p:cNvSpPr>
            <a:spLocks noGrp="1"/>
          </p:cNvSpPr>
          <p:nvPr>
            <p:ph idx="1"/>
          </p:nvPr>
        </p:nvSpPr>
        <p:spPr/>
        <p:txBody>
          <a:bodyPr/>
          <a:lstStyle/>
          <a:p>
            <a:r>
              <a:rPr kumimoji="1" lang="ja-JP" altLang="en-US" dirty="0"/>
              <a:t>下地の色を作成する</a:t>
            </a:r>
          </a:p>
          <a:p>
            <a:r>
              <a:rPr kumimoji="1" lang="ja-JP" altLang="en-US" dirty="0"/>
              <a:t>→色ムラを作成する</a:t>
            </a:r>
          </a:p>
          <a:p>
            <a:r>
              <a:rPr kumimoji="1" lang="ja-JP" altLang="en-US" dirty="0"/>
              <a:t>→ブラシを作成しておくと作業効率アップ</a:t>
            </a:r>
          </a:p>
          <a:p>
            <a:r>
              <a:rPr kumimoji="1" lang="ja-JP" altLang="en-US" dirty="0"/>
              <a:t>テクスチャをダウンロードしておく。</a:t>
            </a:r>
          </a:p>
          <a:p>
            <a:r>
              <a:rPr kumimoji="1" lang="ja-JP" altLang="en-US" dirty="0"/>
              <a:t>テクスチャを上からオーバーレイ。マスクで調整</a:t>
            </a:r>
          </a:p>
          <a:p>
            <a:r>
              <a:rPr kumimoji="1" lang="ja-JP" altLang="en-US" dirty="0"/>
              <a:t>傷のテクスチャ</a:t>
            </a:r>
            <a:r>
              <a:rPr kumimoji="1" lang="en-US" altLang="ja-JP" dirty="0"/>
              <a:t>w</a:t>
            </a:r>
            <a:r>
              <a:rPr kumimoji="1" lang="ja-JP" altLang="en-US" dirty="0"/>
              <a:t>スクリーン。マスクで調整</a:t>
            </a:r>
          </a:p>
          <a:p>
            <a:r>
              <a:rPr kumimoji="1" lang="en-US" altLang="ja-JP" dirty="0"/>
              <a:t>AO</a:t>
            </a:r>
            <a:r>
              <a:rPr kumimoji="1" lang="ja-JP" altLang="en-US" dirty="0"/>
              <a:t>を上から重ねて色を暗くする</a:t>
            </a:r>
          </a:p>
          <a:p>
            <a:r>
              <a:rPr kumimoji="1" lang="ja-JP" altLang="en-US" dirty="0"/>
              <a:t>→物理的には正しくないが擬似的な表現</a:t>
            </a:r>
          </a:p>
        </p:txBody>
      </p:sp>
      <p:sp>
        <p:nvSpPr>
          <p:cNvPr id="4" name="Footer Placeholder 3">
            <a:extLst>
              <a:ext uri="{FF2B5EF4-FFF2-40B4-BE49-F238E27FC236}">
                <a16:creationId xmlns:a16="http://schemas.microsoft.com/office/drawing/2014/main" id="{86D5CB40-45AE-4A50-BD03-EAC87D56CF19}"/>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B1AFC2C6-2119-464D-9B2F-4C63E2FCD1F9}"/>
              </a:ext>
            </a:extLst>
          </p:cNvPr>
          <p:cNvSpPr>
            <a:spLocks noGrp="1"/>
          </p:cNvSpPr>
          <p:nvPr>
            <p:ph type="sldNum" sz="quarter" idx="12"/>
          </p:nvPr>
        </p:nvSpPr>
        <p:spPr/>
        <p:txBody>
          <a:bodyPr/>
          <a:lstStyle/>
          <a:p>
            <a:fld id="{91512E4F-4AC8-432B-8AD7-25FC6E577C8A}" type="slidenum">
              <a:rPr kumimoji="1" lang="ja-JP" altLang="en-US" smtClean="0"/>
              <a:t>11</a:t>
            </a:fld>
            <a:endParaRPr kumimoji="1" lang="ja-JP" altLang="en-US"/>
          </a:p>
        </p:txBody>
      </p:sp>
    </p:spTree>
    <p:extLst>
      <p:ext uri="{BB962C8B-B14F-4D97-AF65-F5344CB8AC3E}">
        <p14:creationId xmlns:p14="http://schemas.microsoft.com/office/powerpoint/2010/main" val="2877315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D6DA-FFB1-41DE-87AD-3CF41586C394}"/>
              </a:ext>
            </a:extLst>
          </p:cNvPr>
          <p:cNvSpPr>
            <a:spLocks noGrp="1"/>
          </p:cNvSpPr>
          <p:nvPr>
            <p:ph type="title"/>
          </p:nvPr>
        </p:nvSpPr>
        <p:spPr/>
        <p:txBody>
          <a:bodyPr/>
          <a:lstStyle/>
          <a:p>
            <a:r>
              <a:rPr kumimoji="1" lang="ja-JP" altLang="en-US" dirty="0"/>
              <a:t>その他のテクスチャ</a:t>
            </a:r>
          </a:p>
        </p:txBody>
      </p:sp>
      <p:sp>
        <p:nvSpPr>
          <p:cNvPr id="3" name="Content Placeholder 2">
            <a:extLst>
              <a:ext uri="{FF2B5EF4-FFF2-40B4-BE49-F238E27FC236}">
                <a16:creationId xmlns:a16="http://schemas.microsoft.com/office/drawing/2014/main" id="{7D0FA784-1306-48A7-9679-47B326670E8F}"/>
              </a:ext>
            </a:extLst>
          </p:cNvPr>
          <p:cNvSpPr>
            <a:spLocks noGrp="1"/>
          </p:cNvSpPr>
          <p:nvPr>
            <p:ph idx="1"/>
          </p:nvPr>
        </p:nvSpPr>
        <p:spPr/>
        <p:txBody>
          <a:bodyPr/>
          <a:lstStyle/>
          <a:p>
            <a:endParaRPr kumimoji="1" lang="ja-JP" altLang="en-US" dirty="0"/>
          </a:p>
          <a:p>
            <a:r>
              <a:rPr kumimoji="1" lang="ja-JP" altLang="en-US" dirty="0"/>
              <a:t>色を調整する</a:t>
            </a:r>
          </a:p>
          <a:p>
            <a:r>
              <a:rPr kumimoji="1" lang="en-US" altLang="ja-JP" dirty="0" err="1"/>
              <a:t>Metalness</a:t>
            </a:r>
            <a:r>
              <a:rPr kumimoji="1" lang="ja-JP" altLang="en-US" dirty="0"/>
              <a:t>は金属を白、非金属を黒にする</a:t>
            </a:r>
          </a:p>
          <a:p>
            <a:endParaRPr kumimoji="1" lang="ja-JP" altLang="en-US" dirty="0"/>
          </a:p>
          <a:p>
            <a:r>
              <a:rPr kumimoji="1" lang="en-US" altLang="ja-JP" dirty="0"/>
              <a:t>Albedo</a:t>
            </a:r>
            <a:r>
              <a:rPr kumimoji="1" lang="ja-JP" altLang="en-US" dirty="0"/>
              <a:t>をコピーして</a:t>
            </a:r>
            <a:r>
              <a:rPr kumimoji="1" lang="en-US" altLang="ja-JP" dirty="0"/>
              <a:t>Smoothness</a:t>
            </a:r>
            <a:r>
              <a:rPr kumimoji="1" lang="ja-JP" altLang="en-US" dirty="0"/>
              <a:t>（</a:t>
            </a:r>
            <a:r>
              <a:rPr kumimoji="1" lang="en-US" altLang="ja-JP" dirty="0"/>
              <a:t>Roughness</a:t>
            </a:r>
            <a:r>
              <a:rPr kumimoji="1" lang="ja-JP" altLang="en-US" dirty="0"/>
              <a:t>）を作成する</a:t>
            </a:r>
          </a:p>
        </p:txBody>
      </p:sp>
      <p:sp>
        <p:nvSpPr>
          <p:cNvPr id="4" name="Footer Placeholder 3">
            <a:extLst>
              <a:ext uri="{FF2B5EF4-FFF2-40B4-BE49-F238E27FC236}">
                <a16:creationId xmlns:a16="http://schemas.microsoft.com/office/drawing/2014/main" id="{B817FB58-5050-40A4-8E9D-4C0DB63E53BE}"/>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9D96646F-D533-4F02-8990-A82B1D981707}"/>
              </a:ext>
            </a:extLst>
          </p:cNvPr>
          <p:cNvSpPr>
            <a:spLocks noGrp="1"/>
          </p:cNvSpPr>
          <p:nvPr>
            <p:ph type="sldNum" sz="quarter" idx="12"/>
          </p:nvPr>
        </p:nvSpPr>
        <p:spPr/>
        <p:txBody>
          <a:bodyPr/>
          <a:lstStyle/>
          <a:p>
            <a:fld id="{91512E4F-4AC8-432B-8AD7-25FC6E577C8A}" type="slidenum">
              <a:rPr kumimoji="1" lang="ja-JP" altLang="en-US" smtClean="0"/>
              <a:t>12</a:t>
            </a:fld>
            <a:endParaRPr kumimoji="1" lang="ja-JP" altLang="en-US"/>
          </a:p>
        </p:txBody>
      </p:sp>
    </p:spTree>
    <p:extLst>
      <p:ext uri="{BB962C8B-B14F-4D97-AF65-F5344CB8AC3E}">
        <p14:creationId xmlns:p14="http://schemas.microsoft.com/office/powerpoint/2010/main" val="4057361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E4019-DF30-4204-991F-2223D3E5DA45}"/>
              </a:ext>
            </a:extLst>
          </p:cNvPr>
          <p:cNvSpPr>
            <a:spLocks noGrp="1"/>
          </p:cNvSpPr>
          <p:nvPr>
            <p:ph type="title"/>
          </p:nvPr>
        </p:nvSpPr>
        <p:spPr/>
        <p:txBody>
          <a:bodyPr/>
          <a:lstStyle/>
          <a:p>
            <a:r>
              <a:rPr kumimoji="1" lang="en-US" altLang="ja-JP" dirty="0"/>
              <a:t>Unity</a:t>
            </a:r>
            <a:r>
              <a:rPr kumimoji="1" lang="ja-JP" altLang="en-US" dirty="0"/>
              <a:t>でのリアルタイムレンダリング</a:t>
            </a:r>
          </a:p>
        </p:txBody>
      </p:sp>
      <p:sp>
        <p:nvSpPr>
          <p:cNvPr id="3" name="Content Placeholder 2">
            <a:extLst>
              <a:ext uri="{FF2B5EF4-FFF2-40B4-BE49-F238E27FC236}">
                <a16:creationId xmlns:a16="http://schemas.microsoft.com/office/drawing/2014/main" id="{9BD38FEA-6A34-4021-991D-BE01722D63EF}"/>
              </a:ext>
            </a:extLst>
          </p:cNvPr>
          <p:cNvSpPr>
            <a:spLocks noGrp="1"/>
          </p:cNvSpPr>
          <p:nvPr>
            <p:ph idx="1"/>
          </p:nvPr>
        </p:nvSpPr>
        <p:spPr/>
        <p:txBody>
          <a:bodyPr/>
          <a:lstStyle/>
          <a:p>
            <a:r>
              <a:rPr kumimoji="1" lang="ja-JP" altLang="en-US" dirty="0"/>
              <a:t>スタンダードサーフェイスマテリアル</a:t>
            </a:r>
          </a:p>
          <a:p>
            <a:r>
              <a:rPr kumimoji="1" lang="ja-JP" altLang="en-US" dirty="0"/>
              <a:t>マテラリアルの作成→</a:t>
            </a:r>
            <a:r>
              <a:rPr kumimoji="1" lang="en-US" altLang="ja-JP" dirty="0"/>
              <a:t>Skybox/</a:t>
            </a:r>
            <a:r>
              <a:rPr kumimoji="1" lang="en-US" altLang="ja-JP" dirty="0" err="1"/>
              <a:t>cubemap</a:t>
            </a:r>
            <a:r>
              <a:rPr kumimoji="1" lang="ja-JP" altLang="en-US" dirty="0"/>
              <a:t>で</a:t>
            </a:r>
            <a:r>
              <a:rPr kumimoji="1" lang="en-US" altLang="ja-JP" dirty="0"/>
              <a:t>HDRI</a:t>
            </a:r>
            <a:r>
              <a:rPr kumimoji="1" lang="ja-JP" altLang="en-US" dirty="0"/>
              <a:t>を読み込む</a:t>
            </a:r>
          </a:p>
          <a:p>
            <a:r>
              <a:rPr kumimoji="1" lang="en-US" altLang="ja-JP" dirty="0"/>
              <a:t>Lighting Setting→ Skybox Material</a:t>
            </a:r>
          </a:p>
          <a:p>
            <a:r>
              <a:rPr kumimoji="1" lang="en-US" altLang="ja-JP" dirty="0"/>
              <a:t>postprocess</a:t>
            </a:r>
            <a:r>
              <a:rPr kumimoji="1" lang="ja-JP" altLang="en-US" dirty="0"/>
              <a:t>を使ってみる</a:t>
            </a:r>
          </a:p>
        </p:txBody>
      </p:sp>
      <p:sp>
        <p:nvSpPr>
          <p:cNvPr id="4" name="Footer Placeholder 3">
            <a:extLst>
              <a:ext uri="{FF2B5EF4-FFF2-40B4-BE49-F238E27FC236}">
                <a16:creationId xmlns:a16="http://schemas.microsoft.com/office/drawing/2014/main" id="{55EFF0BE-8041-45C5-9103-276FDC9ED061}"/>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73F09D12-CFA0-4ABD-A50E-11E1AC426951}"/>
              </a:ext>
            </a:extLst>
          </p:cNvPr>
          <p:cNvSpPr>
            <a:spLocks noGrp="1"/>
          </p:cNvSpPr>
          <p:nvPr>
            <p:ph type="sldNum" sz="quarter" idx="12"/>
          </p:nvPr>
        </p:nvSpPr>
        <p:spPr/>
        <p:txBody>
          <a:bodyPr/>
          <a:lstStyle/>
          <a:p>
            <a:fld id="{91512E4F-4AC8-432B-8AD7-25FC6E577C8A}" type="slidenum">
              <a:rPr kumimoji="1" lang="ja-JP" altLang="en-US" smtClean="0"/>
              <a:t>13</a:t>
            </a:fld>
            <a:endParaRPr kumimoji="1" lang="ja-JP" altLang="en-US"/>
          </a:p>
        </p:txBody>
      </p:sp>
    </p:spTree>
    <p:extLst>
      <p:ext uri="{BB962C8B-B14F-4D97-AF65-F5344CB8AC3E}">
        <p14:creationId xmlns:p14="http://schemas.microsoft.com/office/powerpoint/2010/main" val="3365869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E70B1-19E4-4BB3-9CCF-F69E604BB63D}"/>
              </a:ext>
            </a:extLst>
          </p:cNvPr>
          <p:cNvSpPr>
            <a:spLocks noGrp="1"/>
          </p:cNvSpPr>
          <p:nvPr>
            <p:ph type="title"/>
          </p:nvPr>
        </p:nvSpPr>
        <p:spPr/>
        <p:txBody>
          <a:bodyPr/>
          <a:lstStyle/>
          <a:p>
            <a:r>
              <a:rPr kumimoji="1" lang="ja-JP" altLang="en-US" dirty="0"/>
              <a:t>ブラッシュアップ</a:t>
            </a:r>
          </a:p>
        </p:txBody>
      </p:sp>
      <p:sp>
        <p:nvSpPr>
          <p:cNvPr id="3" name="Content Placeholder 2">
            <a:extLst>
              <a:ext uri="{FF2B5EF4-FFF2-40B4-BE49-F238E27FC236}">
                <a16:creationId xmlns:a16="http://schemas.microsoft.com/office/drawing/2014/main" id="{8E486036-4E06-4B24-AE2C-1AACFA872037}"/>
              </a:ext>
            </a:extLst>
          </p:cNvPr>
          <p:cNvSpPr>
            <a:spLocks noGrp="1"/>
          </p:cNvSpPr>
          <p:nvPr>
            <p:ph idx="1"/>
          </p:nvPr>
        </p:nvSpPr>
        <p:spPr/>
        <p:txBody>
          <a:bodyPr/>
          <a:lstStyle/>
          <a:p>
            <a:r>
              <a:rPr kumimoji="1" lang="ja-JP" altLang="en-US" dirty="0"/>
              <a:t>テクスチャをエクポート</a:t>
            </a:r>
          </a:p>
          <a:p>
            <a:r>
              <a:rPr kumimoji="1" lang="en-US" altLang="ja-JP" dirty="0"/>
              <a:t>Unity</a:t>
            </a:r>
            <a:r>
              <a:rPr kumimoji="1" lang="ja-JP" altLang="en-US" dirty="0"/>
              <a:t>で確認してみる→ブラッシュアップ→繰り返す</a:t>
            </a:r>
            <a:endParaRPr kumimoji="1" lang="en-US" altLang="ja-JP" dirty="0"/>
          </a:p>
          <a:p>
            <a:endParaRPr kumimoji="1" lang="ja-JP" altLang="en-US" dirty="0"/>
          </a:p>
        </p:txBody>
      </p:sp>
      <p:sp>
        <p:nvSpPr>
          <p:cNvPr id="4" name="Footer Placeholder 3">
            <a:extLst>
              <a:ext uri="{FF2B5EF4-FFF2-40B4-BE49-F238E27FC236}">
                <a16:creationId xmlns:a16="http://schemas.microsoft.com/office/drawing/2014/main" id="{0A17B852-5A7A-4228-A723-740C5556BD57}"/>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FC396338-2EAC-4359-A007-21D12A2BC32E}"/>
              </a:ext>
            </a:extLst>
          </p:cNvPr>
          <p:cNvSpPr>
            <a:spLocks noGrp="1"/>
          </p:cNvSpPr>
          <p:nvPr>
            <p:ph type="sldNum" sz="quarter" idx="12"/>
          </p:nvPr>
        </p:nvSpPr>
        <p:spPr/>
        <p:txBody>
          <a:bodyPr/>
          <a:lstStyle/>
          <a:p>
            <a:fld id="{91512E4F-4AC8-432B-8AD7-25FC6E577C8A}" type="slidenum">
              <a:rPr kumimoji="1" lang="ja-JP" altLang="en-US" smtClean="0"/>
              <a:t>14</a:t>
            </a:fld>
            <a:endParaRPr kumimoji="1" lang="ja-JP" altLang="en-US"/>
          </a:p>
        </p:txBody>
      </p:sp>
    </p:spTree>
    <p:extLst>
      <p:ext uri="{BB962C8B-B14F-4D97-AF65-F5344CB8AC3E}">
        <p14:creationId xmlns:p14="http://schemas.microsoft.com/office/powerpoint/2010/main" val="4178756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50EA4-41AC-43B1-9261-6C471C86A1C9}"/>
              </a:ext>
            </a:extLst>
          </p:cNvPr>
          <p:cNvSpPr>
            <a:spLocks noGrp="1"/>
          </p:cNvSpPr>
          <p:nvPr>
            <p:ph type="title"/>
          </p:nvPr>
        </p:nvSpPr>
        <p:spPr/>
        <p:txBody>
          <a:bodyPr/>
          <a:lstStyle/>
          <a:p>
            <a:r>
              <a:rPr kumimoji="1" lang="ja-JP" altLang="en-US" dirty="0"/>
              <a:t>テーマ</a:t>
            </a:r>
          </a:p>
        </p:txBody>
      </p:sp>
      <p:sp>
        <p:nvSpPr>
          <p:cNvPr id="3" name="Content Placeholder 2">
            <a:extLst>
              <a:ext uri="{FF2B5EF4-FFF2-40B4-BE49-F238E27FC236}">
                <a16:creationId xmlns:a16="http://schemas.microsoft.com/office/drawing/2014/main" id="{629543BD-4E13-4FB1-A8A4-F8ED5FDBC4CC}"/>
              </a:ext>
            </a:extLst>
          </p:cNvPr>
          <p:cNvSpPr>
            <a:spLocks noGrp="1"/>
          </p:cNvSpPr>
          <p:nvPr>
            <p:ph idx="1"/>
          </p:nvPr>
        </p:nvSpPr>
        <p:spPr/>
        <p:txBody>
          <a:bodyPr/>
          <a:lstStyle/>
          <a:p>
            <a:r>
              <a:rPr kumimoji="1" lang="ja-JP" altLang="en-US" dirty="0"/>
              <a:t>リアルタイムのモデルを作成する</a:t>
            </a:r>
            <a:endParaRPr kumimoji="1" lang="en-US" altLang="ja-JP" dirty="0"/>
          </a:p>
          <a:p>
            <a:r>
              <a:rPr lang="ja-JP" altLang="en-US" dirty="0"/>
              <a:t>ローポリ、ハイポリの作成、理解</a:t>
            </a:r>
            <a:endParaRPr lang="en-US" altLang="ja-JP" dirty="0"/>
          </a:p>
          <a:p>
            <a:r>
              <a:rPr kumimoji="1" lang="ja-JP" altLang="en-US" dirty="0"/>
              <a:t>モデリング</a:t>
            </a:r>
            <a:endParaRPr kumimoji="1" lang="en-US" altLang="ja-JP" dirty="0"/>
          </a:p>
          <a:p>
            <a:r>
              <a:rPr lang="ja-JP" altLang="en-US" dirty="0"/>
              <a:t>ベイク</a:t>
            </a:r>
            <a:endParaRPr kumimoji="1" lang="en-US" altLang="ja-JP" dirty="0"/>
          </a:p>
          <a:p>
            <a:r>
              <a:rPr kumimoji="1" lang="ja-JP" altLang="en-US" dirty="0"/>
              <a:t>ノーマルマップから各種テクスチャ作成</a:t>
            </a:r>
            <a:endParaRPr kumimoji="1" lang="en-US" altLang="ja-JP" dirty="0"/>
          </a:p>
          <a:p>
            <a:r>
              <a:rPr lang="en-US" altLang="ja-JP" dirty="0"/>
              <a:t>PBR</a:t>
            </a:r>
            <a:r>
              <a:rPr lang="ja-JP" altLang="en-US" dirty="0"/>
              <a:t>のテクスチャの作成</a:t>
            </a:r>
            <a:endParaRPr lang="en-US" altLang="ja-JP" dirty="0"/>
          </a:p>
          <a:p>
            <a:r>
              <a:rPr lang="en-US" altLang="ja-JP" dirty="0"/>
              <a:t>Unity</a:t>
            </a:r>
            <a:r>
              <a:rPr lang="ja-JP" altLang="en-US"/>
              <a:t>でレンダリング</a:t>
            </a:r>
            <a:endParaRPr lang="en-US" altLang="ja-JP" dirty="0"/>
          </a:p>
          <a:p>
            <a:pPr marL="0" indent="0">
              <a:buNone/>
            </a:pPr>
            <a:endParaRPr kumimoji="1" lang="en-US" altLang="ja-JP" dirty="0"/>
          </a:p>
        </p:txBody>
      </p:sp>
      <p:sp>
        <p:nvSpPr>
          <p:cNvPr id="4" name="Slide Number Placeholder 3">
            <a:extLst>
              <a:ext uri="{FF2B5EF4-FFF2-40B4-BE49-F238E27FC236}">
                <a16:creationId xmlns:a16="http://schemas.microsoft.com/office/drawing/2014/main" id="{C0AA3D15-A1B2-47FC-A0E9-3E8EF733FD6F}"/>
              </a:ext>
            </a:extLst>
          </p:cNvPr>
          <p:cNvSpPr>
            <a:spLocks noGrp="1"/>
          </p:cNvSpPr>
          <p:nvPr>
            <p:ph type="sldNum" sz="quarter" idx="12"/>
          </p:nvPr>
        </p:nvSpPr>
        <p:spPr/>
        <p:txBody>
          <a:bodyPr/>
          <a:lstStyle/>
          <a:p>
            <a:fld id="{91512E4F-4AC8-432B-8AD7-25FC6E577C8A}" type="slidenum">
              <a:rPr kumimoji="1" lang="ja-JP" altLang="en-US" smtClean="0"/>
              <a:t>2</a:t>
            </a:fld>
            <a:endParaRPr kumimoji="1" lang="ja-JP" altLang="en-US"/>
          </a:p>
        </p:txBody>
      </p:sp>
      <p:sp>
        <p:nvSpPr>
          <p:cNvPr id="5" name="Footer Placeholder 4">
            <a:extLst>
              <a:ext uri="{FF2B5EF4-FFF2-40B4-BE49-F238E27FC236}">
                <a16:creationId xmlns:a16="http://schemas.microsoft.com/office/drawing/2014/main" id="{45CC3D4A-F3DC-49FF-93C6-E83353EBAAAC}"/>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Tree>
    <p:extLst>
      <p:ext uri="{BB962C8B-B14F-4D97-AF65-F5344CB8AC3E}">
        <p14:creationId xmlns:p14="http://schemas.microsoft.com/office/powerpoint/2010/main" val="1465847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A30E2-2710-44EC-8056-C0365ABCA26E}"/>
              </a:ext>
            </a:extLst>
          </p:cNvPr>
          <p:cNvSpPr>
            <a:spLocks noGrp="1"/>
          </p:cNvSpPr>
          <p:nvPr>
            <p:ph type="title"/>
          </p:nvPr>
        </p:nvSpPr>
        <p:spPr/>
        <p:txBody>
          <a:bodyPr>
            <a:normAutofit fontScale="90000"/>
          </a:bodyPr>
          <a:lstStyle/>
          <a:p>
            <a:r>
              <a:rPr kumimoji="1" lang="ja-JP" altLang="en-US" dirty="0"/>
              <a:t>リアルタイムのモデルを作成する</a:t>
            </a:r>
            <a:br>
              <a:rPr kumimoji="1" lang="en-US" altLang="ja-JP" dirty="0"/>
            </a:br>
            <a:endParaRPr kumimoji="1" lang="ja-JP" altLang="en-US" dirty="0"/>
          </a:p>
        </p:txBody>
      </p:sp>
      <p:sp>
        <p:nvSpPr>
          <p:cNvPr id="3" name="Content Placeholder 2">
            <a:extLst>
              <a:ext uri="{FF2B5EF4-FFF2-40B4-BE49-F238E27FC236}">
                <a16:creationId xmlns:a16="http://schemas.microsoft.com/office/drawing/2014/main" id="{43453078-73B2-48CC-A63A-2B923B31237C}"/>
              </a:ext>
            </a:extLst>
          </p:cNvPr>
          <p:cNvSpPr>
            <a:spLocks noGrp="1"/>
          </p:cNvSpPr>
          <p:nvPr>
            <p:ph idx="1"/>
          </p:nvPr>
        </p:nvSpPr>
        <p:spPr/>
        <p:txBody>
          <a:bodyPr/>
          <a:lstStyle/>
          <a:p>
            <a:r>
              <a:rPr kumimoji="1" lang="ja-JP" altLang="en-US" dirty="0"/>
              <a:t>ローポリ＋ノーマルマップでクオリティを出す</a:t>
            </a:r>
            <a:endParaRPr kumimoji="1" lang="en-US" altLang="ja-JP" dirty="0"/>
          </a:p>
          <a:p>
            <a:r>
              <a:rPr lang="ja-JP" altLang="en-US" dirty="0"/>
              <a:t>ローポリの作成→ハイポリの作成</a:t>
            </a:r>
            <a:endParaRPr lang="en-US" altLang="ja-JP" dirty="0"/>
          </a:p>
          <a:p>
            <a:r>
              <a:rPr kumimoji="1" lang="ja-JP" altLang="en-US" dirty="0"/>
              <a:t>サブディビジョンサーフェスを使いこなす</a:t>
            </a:r>
            <a:endParaRPr kumimoji="1" lang="en-US" altLang="ja-JP" dirty="0"/>
          </a:p>
          <a:p>
            <a:endParaRPr kumimoji="1" lang="ja-JP" altLang="en-US" dirty="0"/>
          </a:p>
        </p:txBody>
      </p:sp>
      <p:sp>
        <p:nvSpPr>
          <p:cNvPr id="4" name="Footer Placeholder 3">
            <a:extLst>
              <a:ext uri="{FF2B5EF4-FFF2-40B4-BE49-F238E27FC236}">
                <a16:creationId xmlns:a16="http://schemas.microsoft.com/office/drawing/2014/main" id="{2EC0D8E8-81CB-40C2-B850-78AD91D68E24}"/>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FE96C316-3F7E-480A-8201-9449AF350506}"/>
              </a:ext>
            </a:extLst>
          </p:cNvPr>
          <p:cNvSpPr>
            <a:spLocks noGrp="1"/>
          </p:cNvSpPr>
          <p:nvPr>
            <p:ph type="sldNum" sz="quarter" idx="12"/>
          </p:nvPr>
        </p:nvSpPr>
        <p:spPr/>
        <p:txBody>
          <a:bodyPr/>
          <a:lstStyle/>
          <a:p>
            <a:fld id="{91512E4F-4AC8-432B-8AD7-25FC6E577C8A}" type="slidenum">
              <a:rPr kumimoji="1" lang="ja-JP" altLang="en-US" smtClean="0"/>
              <a:t>3</a:t>
            </a:fld>
            <a:endParaRPr kumimoji="1" lang="ja-JP" altLang="en-US"/>
          </a:p>
        </p:txBody>
      </p:sp>
    </p:spTree>
    <p:extLst>
      <p:ext uri="{BB962C8B-B14F-4D97-AF65-F5344CB8AC3E}">
        <p14:creationId xmlns:p14="http://schemas.microsoft.com/office/powerpoint/2010/main" val="628114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F1BF-58DB-40C9-A386-6EC279EB2639}"/>
              </a:ext>
            </a:extLst>
          </p:cNvPr>
          <p:cNvSpPr>
            <a:spLocks noGrp="1"/>
          </p:cNvSpPr>
          <p:nvPr>
            <p:ph type="title"/>
          </p:nvPr>
        </p:nvSpPr>
        <p:spPr/>
        <p:txBody>
          <a:bodyPr/>
          <a:lstStyle/>
          <a:p>
            <a:r>
              <a:rPr kumimoji="1" lang="ja-JP" altLang="en-US" dirty="0"/>
              <a:t>モデリング</a:t>
            </a:r>
          </a:p>
        </p:txBody>
      </p:sp>
      <p:sp>
        <p:nvSpPr>
          <p:cNvPr id="3" name="Content Placeholder 2">
            <a:extLst>
              <a:ext uri="{FF2B5EF4-FFF2-40B4-BE49-F238E27FC236}">
                <a16:creationId xmlns:a16="http://schemas.microsoft.com/office/drawing/2014/main" id="{A2F59B0C-2053-4ADC-A973-B482D47E07CD}"/>
              </a:ext>
            </a:extLst>
          </p:cNvPr>
          <p:cNvSpPr>
            <a:spLocks noGrp="1"/>
          </p:cNvSpPr>
          <p:nvPr>
            <p:ph idx="1"/>
          </p:nvPr>
        </p:nvSpPr>
        <p:spPr/>
        <p:txBody>
          <a:bodyPr/>
          <a:lstStyle/>
          <a:p>
            <a:r>
              <a:rPr lang="ja-JP" altLang="en-US" dirty="0"/>
              <a:t>面の流れを意識する</a:t>
            </a:r>
            <a:endParaRPr lang="en-US" altLang="ja-JP" dirty="0"/>
          </a:p>
          <a:p>
            <a:r>
              <a:rPr kumimoji="1" lang="ja-JP" altLang="en-US" dirty="0"/>
              <a:t>直角の面をとり、ハイライトの反射を入れる</a:t>
            </a:r>
            <a:endParaRPr kumimoji="1" lang="en-US" altLang="ja-JP" dirty="0"/>
          </a:p>
          <a:p>
            <a:r>
              <a:rPr kumimoji="1" lang="ja-JP" altLang="en-US" dirty="0"/>
              <a:t>ローポリの作成、ハイポリの作成</a:t>
            </a:r>
          </a:p>
          <a:p>
            <a:r>
              <a:rPr kumimoji="1" lang="ja-JP" altLang="en-US" dirty="0"/>
              <a:t>ハイポリはベイクようなので、きれいなメッシュを気にする必要はない。</a:t>
            </a:r>
          </a:p>
          <a:p>
            <a:r>
              <a:rPr kumimoji="1" lang="ja-JP" altLang="en-US" dirty="0"/>
              <a:t>ローポリはシルエットにポリゴンを割くようにする</a:t>
            </a:r>
          </a:p>
        </p:txBody>
      </p:sp>
      <p:sp>
        <p:nvSpPr>
          <p:cNvPr id="4" name="Footer Placeholder 3">
            <a:extLst>
              <a:ext uri="{FF2B5EF4-FFF2-40B4-BE49-F238E27FC236}">
                <a16:creationId xmlns:a16="http://schemas.microsoft.com/office/drawing/2014/main" id="{89E7977A-944F-4D33-9F4F-67B222A7018E}"/>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6C64D0CB-6896-4866-87C1-7CC5463FE8D8}"/>
              </a:ext>
            </a:extLst>
          </p:cNvPr>
          <p:cNvSpPr>
            <a:spLocks noGrp="1"/>
          </p:cNvSpPr>
          <p:nvPr>
            <p:ph type="sldNum" sz="quarter" idx="12"/>
          </p:nvPr>
        </p:nvSpPr>
        <p:spPr/>
        <p:txBody>
          <a:bodyPr/>
          <a:lstStyle/>
          <a:p>
            <a:fld id="{91512E4F-4AC8-432B-8AD7-25FC6E577C8A}" type="slidenum">
              <a:rPr kumimoji="1" lang="ja-JP" altLang="en-US" smtClean="0"/>
              <a:t>4</a:t>
            </a:fld>
            <a:endParaRPr kumimoji="1" lang="ja-JP" altLang="en-US"/>
          </a:p>
        </p:txBody>
      </p:sp>
    </p:spTree>
    <p:extLst>
      <p:ext uri="{BB962C8B-B14F-4D97-AF65-F5344CB8AC3E}">
        <p14:creationId xmlns:p14="http://schemas.microsoft.com/office/powerpoint/2010/main" val="190006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A8185-F1AC-4480-9509-E58D546BF7EB}"/>
              </a:ext>
            </a:extLst>
          </p:cNvPr>
          <p:cNvSpPr>
            <a:spLocks noGrp="1"/>
          </p:cNvSpPr>
          <p:nvPr>
            <p:ph type="title"/>
          </p:nvPr>
        </p:nvSpPr>
        <p:spPr/>
        <p:txBody>
          <a:bodyPr/>
          <a:lstStyle/>
          <a:p>
            <a:r>
              <a:rPr kumimoji="1" lang="ja-JP" altLang="en-US" dirty="0"/>
              <a:t>ベイクのための</a:t>
            </a:r>
            <a:r>
              <a:rPr kumimoji="1" lang="en-US" altLang="ja-JP" dirty="0"/>
              <a:t>UV</a:t>
            </a:r>
            <a:r>
              <a:rPr kumimoji="1" lang="ja-JP" altLang="en-US" dirty="0"/>
              <a:t>展開</a:t>
            </a:r>
          </a:p>
        </p:txBody>
      </p:sp>
      <p:sp>
        <p:nvSpPr>
          <p:cNvPr id="3" name="Content Placeholder 2">
            <a:extLst>
              <a:ext uri="{FF2B5EF4-FFF2-40B4-BE49-F238E27FC236}">
                <a16:creationId xmlns:a16="http://schemas.microsoft.com/office/drawing/2014/main" id="{24DAB0DD-CB7E-429F-A462-600C67B5D695}"/>
              </a:ext>
            </a:extLst>
          </p:cNvPr>
          <p:cNvSpPr>
            <a:spLocks noGrp="1"/>
          </p:cNvSpPr>
          <p:nvPr>
            <p:ph idx="1"/>
          </p:nvPr>
        </p:nvSpPr>
        <p:spPr/>
        <p:txBody>
          <a:bodyPr/>
          <a:lstStyle/>
          <a:p>
            <a:r>
              <a:rPr kumimoji="1" lang="ja-JP" altLang="en-US" dirty="0"/>
              <a:t>通常通りに展開する。</a:t>
            </a:r>
            <a:r>
              <a:rPr kumimoji="1" lang="en-US" altLang="ja-JP" dirty="0"/>
              <a:t>UV</a:t>
            </a:r>
            <a:r>
              <a:rPr kumimoji="1" lang="ja-JP" altLang="en-US" dirty="0"/>
              <a:t>がなるべく歪まないように。解像度が同じになるように</a:t>
            </a:r>
          </a:p>
          <a:p>
            <a:r>
              <a:rPr kumimoji="1" lang="ja-JP" altLang="en-US" dirty="0"/>
              <a:t>左右対称の</a:t>
            </a:r>
            <a:r>
              <a:rPr kumimoji="1" lang="en-US" altLang="ja-JP" dirty="0"/>
              <a:t>UV</a:t>
            </a:r>
            <a:r>
              <a:rPr kumimoji="1" lang="ja-JP" altLang="en-US" dirty="0"/>
              <a:t>は１横にずらしておく</a:t>
            </a:r>
          </a:p>
          <a:p>
            <a:r>
              <a:rPr kumimoji="1" lang="ja-JP" altLang="en-US" dirty="0"/>
              <a:t>→ノーマルマップの性質上反転コピーしているとおかしくなるはずだが、普通に使われることが多い</a:t>
            </a:r>
          </a:p>
        </p:txBody>
      </p:sp>
      <p:sp>
        <p:nvSpPr>
          <p:cNvPr id="4" name="Footer Placeholder 3">
            <a:extLst>
              <a:ext uri="{FF2B5EF4-FFF2-40B4-BE49-F238E27FC236}">
                <a16:creationId xmlns:a16="http://schemas.microsoft.com/office/drawing/2014/main" id="{9552CD4F-961E-4C8A-95D3-9A9B5EB09DA3}"/>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22B136C7-B333-4B66-A9E2-679DF3FBABA5}"/>
              </a:ext>
            </a:extLst>
          </p:cNvPr>
          <p:cNvSpPr>
            <a:spLocks noGrp="1"/>
          </p:cNvSpPr>
          <p:nvPr>
            <p:ph type="sldNum" sz="quarter" idx="12"/>
          </p:nvPr>
        </p:nvSpPr>
        <p:spPr/>
        <p:txBody>
          <a:bodyPr/>
          <a:lstStyle/>
          <a:p>
            <a:fld id="{91512E4F-4AC8-432B-8AD7-25FC6E577C8A}" type="slidenum">
              <a:rPr kumimoji="1" lang="ja-JP" altLang="en-US" smtClean="0"/>
              <a:t>5</a:t>
            </a:fld>
            <a:endParaRPr kumimoji="1" lang="ja-JP" altLang="en-US"/>
          </a:p>
        </p:txBody>
      </p:sp>
    </p:spTree>
    <p:extLst>
      <p:ext uri="{BB962C8B-B14F-4D97-AF65-F5344CB8AC3E}">
        <p14:creationId xmlns:p14="http://schemas.microsoft.com/office/powerpoint/2010/main" val="642878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C697B-3288-47C6-92E2-1583051E32F2}"/>
              </a:ext>
            </a:extLst>
          </p:cNvPr>
          <p:cNvSpPr>
            <a:spLocks noGrp="1"/>
          </p:cNvSpPr>
          <p:nvPr>
            <p:ph type="title"/>
          </p:nvPr>
        </p:nvSpPr>
        <p:spPr/>
        <p:txBody>
          <a:bodyPr/>
          <a:lstStyle/>
          <a:p>
            <a:r>
              <a:rPr kumimoji="1" lang="ja-JP" altLang="en-US" dirty="0"/>
              <a:t>ベイク</a:t>
            </a:r>
          </a:p>
        </p:txBody>
      </p:sp>
      <p:sp>
        <p:nvSpPr>
          <p:cNvPr id="3" name="Content Placeholder 2">
            <a:extLst>
              <a:ext uri="{FF2B5EF4-FFF2-40B4-BE49-F238E27FC236}">
                <a16:creationId xmlns:a16="http://schemas.microsoft.com/office/drawing/2014/main" id="{9795AE7F-771C-4C4B-AFFD-2D211DA1142C}"/>
              </a:ext>
            </a:extLst>
          </p:cNvPr>
          <p:cNvSpPr>
            <a:spLocks noGrp="1"/>
          </p:cNvSpPr>
          <p:nvPr>
            <p:ph idx="1"/>
          </p:nvPr>
        </p:nvSpPr>
        <p:spPr/>
        <p:txBody>
          <a:bodyPr/>
          <a:lstStyle/>
          <a:p>
            <a:r>
              <a:rPr lang="ja-JP" altLang="en-US" dirty="0"/>
              <a:t>ベイクする前に</a:t>
            </a:r>
            <a:r>
              <a:rPr lang="en-US" altLang="ja-JP" dirty="0"/>
              <a:t>UV</a:t>
            </a:r>
            <a:r>
              <a:rPr lang="ja-JP" altLang="en-US" dirty="0"/>
              <a:t>ずらす</a:t>
            </a:r>
            <a:endParaRPr lang="en-US" altLang="ja-JP" dirty="0"/>
          </a:p>
          <a:p>
            <a:r>
              <a:rPr lang="ja-JP" altLang="en-US" dirty="0"/>
              <a:t>ハイポリとローポリをつかってベイクする</a:t>
            </a:r>
            <a:endParaRPr lang="en-US" altLang="ja-JP" dirty="0"/>
          </a:p>
          <a:p>
            <a:r>
              <a:rPr lang="en-US" altLang="ja-JP" dirty="0"/>
              <a:t>Maya</a:t>
            </a:r>
            <a:r>
              <a:rPr lang="ja-JP" altLang="en-US" dirty="0"/>
              <a:t>、</a:t>
            </a:r>
            <a:r>
              <a:rPr lang="en-US" altLang="ja-JP" dirty="0"/>
              <a:t>Substance Painter</a:t>
            </a:r>
            <a:r>
              <a:rPr lang="ja-JP" altLang="en-US" dirty="0"/>
              <a:t>、</a:t>
            </a:r>
            <a:r>
              <a:rPr lang="en-US" altLang="ja-JP" dirty="0" err="1"/>
              <a:t>Xnormal</a:t>
            </a:r>
            <a:endParaRPr lang="en-US" altLang="ja-JP" dirty="0"/>
          </a:p>
          <a:p>
            <a:r>
              <a:rPr lang="ja-JP" altLang="en-US" dirty="0"/>
              <a:t>ケージモデルの作成</a:t>
            </a:r>
            <a:endParaRPr lang="en-US" altLang="ja-JP" dirty="0"/>
          </a:p>
          <a:p>
            <a:r>
              <a:rPr lang="ja-JP" altLang="en-US" dirty="0"/>
              <a:t>効率的なベイク</a:t>
            </a:r>
            <a:endParaRPr lang="en-US" altLang="ja-JP" dirty="0"/>
          </a:p>
          <a:p>
            <a:r>
              <a:rPr lang="ja-JP" altLang="en-US" dirty="0"/>
              <a:t>ベイクしたいオブジェクトが他のオブジェクトと重ならないようにする。</a:t>
            </a:r>
            <a:br>
              <a:rPr lang="en-US" altLang="ja-JP" dirty="0"/>
            </a:br>
            <a:r>
              <a:rPr lang="ja-JP" altLang="en-US" dirty="0"/>
              <a:t>→アニメーションを０フレームと１フレームに打って移動させておく。べイクを理解する</a:t>
            </a:r>
            <a:endParaRPr kumimoji="1" lang="ja-JP" altLang="en-US" dirty="0"/>
          </a:p>
        </p:txBody>
      </p:sp>
      <p:sp>
        <p:nvSpPr>
          <p:cNvPr id="4" name="Footer Placeholder 3">
            <a:extLst>
              <a:ext uri="{FF2B5EF4-FFF2-40B4-BE49-F238E27FC236}">
                <a16:creationId xmlns:a16="http://schemas.microsoft.com/office/drawing/2014/main" id="{007C841C-80D6-4EE8-BE14-F647C6322822}"/>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36C5457A-BB25-4D0F-84E6-0F862FBDF8C5}"/>
              </a:ext>
            </a:extLst>
          </p:cNvPr>
          <p:cNvSpPr>
            <a:spLocks noGrp="1"/>
          </p:cNvSpPr>
          <p:nvPr>
            <p:ph type="sldNum" sz="quarter" idx="12"/>
          </p:nvPr>
        </p:nvSpPr>
        <p:spPr/>
        <p:txBody>
          <a:bodyPr/>
          <a:lstStyle/>
          <a:p>
            <a:fld id="{91512E4F-4AC8-432B-8AD7-25FC6E577C8A}" type="slidenum">
              <a:rPr kumimoji="1" lang="ja-JP" altLang="en-US" smtClean="0"/>
              <a:t>6</a:t>
            </a:fld>
            <a:endParaRPr kumimoji="1" lang="ja-JP" altLang="en-US"/>
          </a:p>
        </p:txBody>
      </p:sp>
    </p:spTree>
    <p:extLst>
      <p:ext uri="{BB962C8B-B14F-4D97-AF65-F5344CB8AC3E}">
        <p14:creationId xmlns:p14="http://schemas.microsoft.com/office/powerpoint/2010/main" val="428841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AF94-14BC-41A6-9306-A0E4E02A3977}"/>
              </a:ext>
            </a:extLst>
          </p:cNvPr>
          <p:cNvSpPr>
            <a:spLocks noGrp="1"/>
          </p:cNvSpPr>
          <p:nvPr>
            <p:ph type="title"/>
          </p:nvPr>
        </p:nvSpPr>
        <p:spPr/>
        <p:txBody>
          <a:bodyPr/>
          <a:lstStyle/>
          <a:p>
            <a:r>
              <a:rPr kumimoji="1" lang="en-US" altLang="ja-JP" dirty="0"/>
              <a:t>Maya</a:t>
            </a:r>
            <a:r>
              <a:rPr kumimoji="1" lang="ja-JP" altLang="en-US" dirty="0"/>
              <a:t>でベイク</a:t>
            </a:r>
          </a:p>
        </p:txBody>
      </p:sp>
      <p:sp>
        <p:nvSpPr>
          <p:cNvPr id="3" name="Content Placeholder 2">
            <a:extLst>
              <a:ext uri="{FF2B5EF4-FFF2-40B4-BE49-F238E27FC236}">
                <a16:creationId xmlns:a16="http://schemas.microsoft.com/office/drawing/2014/main" id="{9E0E44A4-5AAC-4523-8E72-58DE10C51C5D}"/>
              </a:ext>
            </a:extLst>
          </p:cNvPr>
          <p:cNvSpPr>
            <a:spLocks noGrp="1"/>
          </p:cNvSpPr>
          <p:nvPr>
            <p:ph idx="1"/>
          </p:nvPr>
        </p:nvSpPr>
        <p:spPr/>
        <p:txBody>
          <a:bodyPr>
            <a:normAutofit fontScale="92500" lnSpcReduction="10000"/>
          </a:bodyPr>
          <a:lstStyle/>
          <a:p>
            <a:r>
              <a:rPr kumimoji="1" lang="ja-JP" altLang="en-US" dirty="0"/>
              <a:t>他のソフトがおすすめ </a:t>
            </a:r>
            <a:r>
              <a:rPr kumimoji="1" lang="en-US" altLang="ja-JP" dirty="0"/>
              <a:t>marmoset </a:t>
            </a:r>
            <a:r>
              <a:rPr kumimoji="1" lang="en-US" altLang="ja-JP" dirty="0" err="1"/>
              <a:t>Toolbag</a:t>
            </a:r>
            <a:r>
              <a:rPr kumimoji="1" lang="ja-JP" altLang="en-US" dirty="0"/>
              <a:t>、</a:t>
            </a:r>
            <a:r>
              <a:rPr kumimoji="1" lang="en-US" altLang="ja-JP" dirty="0"/>
              <a:t>Substance Painter</a:t>
            </a:r>
          </a:p>
          <a:p>
            <a:r>
              <a:rPr kumimoji="1" lang="ja-JP" altLang="en-US" dirty="0"/>
              <a:t>レンダリングタブ＞</a:t>
            </a:r>
            <a:r>
              <a:rPr kumimoji="1" lang="en-US" altLang="ja-JP" dirty="0"/>
              <a:t>Lighting/Shading</a:t>
            </a:r>
            <a:r>
              <a:rPr kumimoji="1" lang="ja-JP" altLang="en-US" dirty="0"/>
              <a:t>＞</a:t>
            </a:r>
            <a:r>
              <a:rPr kumimoji="1" lang="en-US" altLang="ja-JP" dirty="0" err="1"/>
              <a:t>TransferMap</a:t>
            </a:r>
            <a:endParaRPr kumimoji="1" lang="en-US" altLang="ja-JP" dirty="0"/>
          </a:p>
          <a:p>
            <a:r>
              <a:rPr kumimoji="1" lang="en-US" altLang="ja-JP" dirty="0" err="1"/>
              <a:t>TargetMesh</a:t>
            </a:r>
            <a:r>
              <a:rPr kumimoji="1" lang="ja-JP" altLang="en-US" dirty="0"/>
              <a:t>＞ローポリ</a:t>
            </a:r>
          </a:p>
          <a:p>
            <a:r>
              <a:rPr kumimoji="1" lang="en-US" altLang="ja-JP" dirty="0" err="1"/>
              <a:t>SourceMesh</a:t>
            </a:r>
            <a:r>
              <a:rPr kumimoji="1" lang="ja-JP" altLang="en-US" dirty="0"/>
              <a:t>＞ハイポリ</a:t>
            </a:r>
          </a:p>
          <a:p>
            <a:r>
              <a:rPr kumimoji="1" lang="ja-JP" altLang="en-US" dirty="0"/>
              <a:t>ノーマルにチェック</a:t>
            </a:r>
          </a:p>
          <a:p>
            <a:r>
              <a:rPr kumimoji="1" lang="en-US" altLang="ja-JP" dirty="0"/>
              <a:t>File Format</a:t>
            </a:r>
            <a:r>
              <a:rPr kumimoji="1" lang="ja-JP" altLang="en-US" dirty="0"/>
              <a:t>を</a:t>
            </a:r>
            <a:r>
              <a:rPr kumimoji="1" lang="en-US" altLang="ja-JP" dirty="0" err="1"/>
              <a:t>png</a:t>
            </a:r>
            <a:endParaRPr kumimoji="1" lang="en-US" altLang="ja-JP" dirty="0"/>
          </a:p>
          <a:p>
            <a:r>
              <a:rPr kumimoji="1" lang="en-US" altLang="ja-JP" dirty="0"/>
              <a:t>Tangent Space</a:t>
            </a:r>
          </a:p>
          <a:p>
            <a:r>
              <a:rPr kumimoji="1" lang="ja-JP" altLang="en-US" dirty="0"/>
              <a:t>解像度を広げる</a:t>
            </a:r>
          </a:p>
          <a:p>
            <a:r>
              <a:rPr kumimoji="1" lang="en-US" altLang="ja-JP" dirty="0"/>
              <a:t>Bake</a:t>
            </a:r>
          </a:p>
          <a:p>
            <a:r>
              <a:rPr kumimoji="1" lang="ja-JP" altLang="en-US" dirty="0"/>
              <a:t>マテリアルの</a:t>
            </a:r>
            <a:r>
              <a:rPr kumimoji="1" lang="en-US" altLang="ja-JP" dirty="0"/>
              <a:t>Bump Mapping</a:t>
            </a:r>
            <a:r>
              <a:rPr kumimoji="1" lang="ja-JP" altLang="en-US" dirty="0"/>
              <a:t>にノーマルマップをアサイン </a:t>
            </a:r>
            <a:r>
              <a:rPr kumimoji="1" lang="en-US" altLang="ja-JP" dirty="0"/>
              <a:t>Raw</a:t>
            </a:r>
            <a:r>
              <a:rPr kumimoji="1" lang="ja-JP" altLang="en-US" dirty="0"/>
              <a:t>にするのも忘れずに</a:t>
            </a:r>
          </a:p>
          <a:p>
            <a:r>
              <a:rPr kumimoji="1" lang="ja-JP" altLang="en-US" dirty="0"/>
              <a:t>これで</a:t>
            </a:r>
            <a:r>
              <a:rPr kumimoji="1" lang="en-US" altLang="ja-JP" dirty="0"/>
              <a:t>Viewport2.0</a:t>
            </a:r>
            <a:r>
              <a:rPr kumimoji="1" lang="ja-JP" altLang="en-US" dirty="0"/>
              <a:t>で確認することができる。</a:t>
            </a:r>
            <a:endParaRPr kumimoji="1" lang="en-US" altLang="ja-JP" dirty="0"/>
          </a:p>
          <a:p>
            <a:r>
              <a:rPr kumimoji="1" lang="ja-JP" altLang="en-US" dirty="0"/>
              <a:t>エンベローブの</a:t>
            </a:r>
            <a:r>
              <a:rPr kumimoji="1" lang="en-US" altLang="ja-JP" dirty="0"/>
              <a:t>Search</a:t>
            </a:r>
            <a:r>
              <a:rPr kumimoji="1" lang="ja-JP" altLang="en-US" dirty="0"/>
              <a:t>を</a:t>
            </a:r>
            <a:r>
              <a:rPr kumimoji="1" lang="en-US" altLang="ja-JP" dirty="0"/>
              <a:t>0.5</a:t>
            </a:r>
            <a:r>
              <a:rPr kumimoji="1" lang="ja-JP" altLang="en-US" dirty="0"/>
              <a:t>にしてベイクする</a:t>
            </a:r>
          </a:p>
        </p:txBody>
      </p:sp>
      <p:sp>
        <p:nvSpPr>
          <p:cNvPr id="4" name="Footer Placeholder 3">
            <a:extLst>
              <a:ext uri="{FF2B5EF4-FFF2-40B4-BE49-F238E27FC236}">
                <a16:creationId xmlns:a16="http://schemas.microsoft.com/office/drawing/2014/main" id="{5EA525CD-2FFD-41B0-A3A3-76F5BB9F65D4}"/>
              </a:ext>
            </a:extLst>
          </p:cNvPr>
          <p:cNvSpPr>
            <a:spLocks noGrp="1"/>
          </p:cNvSpPr>
          <p:nvPr>
            <p:ph type="ftr" sz="quarter" idx="11"/>
          </p:nvPr>
        </p:nvSpPr>
        <p:spPr/>
        <p:txBody>
          <a:bodyPr/>
          <a:lstStyle/>
          <a:p>
            <a:r>
              <a:rPr kumimoji="1" lang="fi-FI" altLang="ja-JP" dirty="0"/>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D2958881-103B-4EB2-8CD7-357CFD49AF8F}"/>
              </a:ext>
            </a:extLst>
          </p:cNvPr>
          <p:cNvSpPr>
            <a:spLocks noGrp="1"/>
          </p:cNvSpPr>
          <p:nvPr>
            <p:ph type="sldNum" sz="quarter" idx="12"/>
          </p:nvPr>
        </p:nvSpPr>
        <p:spPr/>
        <p:txBody>
          <a:bodyPr/>
          <a:lstStyle/>
          <a:p>
            <a:fld id="{91512E4F-4AC8-432B-8AD7-25FC6E577C8A}" type="slidenum">
              <a:rPr kumimoji="1" lang="ja-JP" altLang="en-US" smtClean="0"/>
              <a:t>7</a:t>
            </a:fld>
            <a:endParaRPr kumimoji="1" lang="ja-JP" altLang="en-US"/>
          </a:p>
        </p:txBody>
      </p:sp>
    </p:spTree>
    <p:extLst>
      <p:ext uri="{BB962C8B-B14F-4D97-AF65-F5344CB8AC3E}">
        <p14:creationId xmlns:p14="http://schemas.microsoft.com/office/powerpoint/2010/main" val="2221638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B5E0-6BB8-443E-AE0E-81ADEA02BB4B}"/>
              </a:ext>
            </a:extLst>
          </p:cNvPr>
          <p:cNvSpPr>
            <a:spLocks noGrp="1"/>
          </p:cNvSpPr>
          <p:nvPr>
            <p:ph type="title"/>
          </p:nvPr>
        </p:nvSpPr>
        <p:spPr/>
        <p:txBody>
          <a:bodyPr/>
          <a:lstStyle/>
          <a:p>
            <a:r>
              <a:rPr kumimoji="1" lang="ja-JP" altLang="en-US"/>
              <a:t>ベイク、ケ</a:t>
            </a:r>
            <a:r>
              <a:rPr kumimoji="1" lang="ja-JP" altLang="en-US" dirty="0"/>
              <a:t>ージについて</a:t>
            </a:r>
          </a:p>
        </p:txBody>
      </p:sp>
      <p:sp>
        <p:nvSpPr>
          <p:cNvPr id="3" name="Content Placeholder 2">
            <a:extLst>
              <a:ext uri="{FF2B5EF4-FFF2-40B4-BE49-F238E27FC236}">
                <a16:creationId xmlns:a16="http://schemas.microsoft.com/office/drawing/2014/main" id="{D4DD6499-DF6F-4EB4-9259-39D7B49206B3}"/>
              </a:ext>
            </a:extLst>
          </p:cNvPr>
          <p:cNvSpPr>
            <a:spLocks noGrp="1"/>
          </p:cNvSpPr>
          <p:nvPr>
            <p:ph idx="1"/>
          </p:nvPr>
        </p:nvSpPr>
        <p:spPr/>
        <p:txBody>
          <a:bodyPr/>
          <a:lstStyle/>
          <a:p>
            <a:r>
              <a:rPr kumimoji="1" lang="en-US" altLang="ja-JP" dirty="0">
                <a:hlinkClick r:id="rId2"/>
              </a:rPr>
              <a:t>https://artyom3d.com/tips-tricks/normal-maps/</a:t>
            </a:r>
            <a:endParaRPr kumimoji="1" lang="en-US" altLang="ja-JP" dirty="0"/>
          </a:p>
          <a:p>
            <a:r>
              <a:rPr kumimoji="1" lang="en-US" altLang="ja-JP" dirty="0">
                <a:hlinkClick r:id="rId3"/>
              </a:rPr>
              <a:t>https://marmoset.co/posts/toolbag-baking-tutorial/</a:t>
            </a:r>
            <a:endParaRPr lang="en-US" altLang="ja-JP" dirty="0"/>
          </a:p>
          <a:p>
            <a:endParaRPr kumimoji="1" lang="en-US" altLang="ja-JP" dirty="0"/>
          </a:p>
          <a:p>
            <a:endParaRPr kumimoji="1" lang="ja-JP" altLang="en-US" dirty="0"/>
          </a:p>
        </p:txBody>
      </p:sp>
      <p:sp>
        <p:nvSpPr>
          <p:cNvPr id="4" name="Footer Placeholder 3">
            <a:extLst>
              <a:ext uri="{FF2B5EF4-FFF2-40B4-BE49-F238E27FC236}">
                <a16:creationId xmlns:a16="http://schemas.microsoft.com/office/drawing/2014/main" id="{BA13E449-F272-4BA3-87D1-D0DDCE52730C}"/>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94F3FC8F-810E-4422-9693-3CB841D61944}"/>
              </a:ext>
            </a:extLst>
          </p:cNvPr>
          <p:cNvSpPr>
            <a:spLocks noGrp="1"/>
          </p:cNvSpPr>
          <p:nvPr>
            <p:ph type="sldNum" sz="quarter" idx="12"/>
          </p:nvPr>
        </p:nvSpPr>
        <p:spPr/>
        <p:txBody>
          <a:bodyPr/>
          <a:lstStyle/>
          <a:p>
            <a:fld id="{91512E4F-4AC8-432B-8AD7-25FC6E577C8A}" type="slidenum">
              <a:rPr kumimoji="1" lang="ja-JP" altLang="en-US" smtClean="0"/>
              <a:t>8</a:t>
            </a:fld>
            <a:endParaRPr kumimoji="1" lang="ja-JP" altLang="en-US"/>
          </a:p>
        </p:txBody>
      </p:sp>
    </p:spTree>
    <p:extLst>
      <p:ext uri="{BB962C8B-B14F-4D97-AF65-F5344CB8AC3E}">
        <p14:creationId xmlns:p14="http://schemas.microsoft.com/office/powerpoint/2010/main" val="1953345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D7E8-5A29-4CF5-B55C-53E9C0276F17}"/>
              </a:ext>
            </a:extLst>
          </p:cNvPr>
          <p:cNvSpPr>
            <a:spLocks noGrp="1"/>
          </p:cNvSpPr>
          <p:nvPr>
            <p:ph type="title"/>
          </p:nvPr>
        </p:nvSpPr>
        <p:spPr/>
        <p:txBody>
          <a:bodyPr/>
          <a:lstStyle/>
          <a:p>
            <a:r>
              <a:rPr kumimoji="1" lang="ja-JP" altLang="en-US" dirty="0"/>
              <a:t>ノーマルマップから各種テクスチャ作成</a:t>
            </a:r>
          </a:p>
        </p:txBody>
      </p:sp>
      <p:sp>
        <p:nvSpPr>
          <p:cNvPr id="3" name="Content Placeholder 2">
            <a:extLst>
              <a:ext uri="{FF2B5EF4-FFF2-40B4-BE49-F238E27FC236}">
                <a16:creationId xmlns:a16="http://schemas.microsoft.com/office/drawing/2014/main" id="{1F52DE13-6679-45BD-84FE-EFEE852251BD}"/>
              </a:ext>
            </a:extLst>
          </p:cNvPr>
          <p:cNvSpPr>
            <a:spLocks noGrp="1"/>
          </p:cNvSpPr>
          <p:nvPr>
            <p:ph idx="1"/>
          </p:nvPr>
        </p:nvSpPr>
        <p:spPr/>
        <p:txBody>
          <a:bodyPr/>
          <a:lstStyle/>
          <a:p>
            <a:r>
              <a:rPr kumimoji="1" lang="ja-JP" altLang="en-US" dirty="0"/>
              <a:t>ノーマルマップから</a:t>
            </a:r>
            <a:r>
              <a:rPr kumimoji="1" lang="en-US" altLang="ja-JP" dirty="0"/>
              <a:t>AO</a:t>
            </a:r>
            <a:r>
              <a:rPr kumimoji="1" lang="ja-JP" altLang="en-US" dirty="0"/>
              <a:t>の作成。→ブルーマップを使う</a:t>
            </a:r>
          </a:p>
          <a:p>
            <a:r>
              <a:rPr kumimoji="1" lang="ja-JP" altLang="en-US" dirty="0"/>
              <a:t>ノーマルマップからの</a:t>
            </a:r>
            <a:r>
              <a:rPr kumimoji="1" lang="en-US" altLang="ja-JP" dirty="0" err="1"/>
              <a:t>CurvatureMap</a:t>
            </a:r>
            <a:r>
              <a:rPr kumimoji="1" lang="ja-JP" altLang="en-US" dirty="0"/>
              <a:t>作成。→ツイートを参考にする</a:t>
            </a:r>
          </a:p>
          <a:p>
            <a:r>
              <a:rPr kumimoji="1" lang="en-US" altLang="ja-JP" dirty="0"/>
              <a:t>https://twitter.com/harker451/status/1312691646639665152</a:t>
            </a:r>
          </a:p>
          <a:p>
            <a:r>
              <a:rPr kumimoji="1" lang="ja-JP" altLang="en-US" dirty="0"/>
              <a:t>１，ノーマルマップからレッドチャンネルとグリーンチャンネルをコピー</a:t>
            </a:r>
          </a:p>
          <a:p>
            <a:r>
              <a:rPr kumimoji="1" lang="ja-JP" altLang="en-US" dirty="0"/>
              <a:t>２，エンボスレッド角度０、グリーン角度９０で適用</a:t>
            </a:r>
          </a:p>
          <a:p>
            <a:r>
              <a:rPr kumimoji="1" lang="ja-JP" altLang="en-US" dirty="0"/>
              <a:t>３，オーバーレイで重ねる</a:t>
            </a:r>
          </a:p>
        </p:txBody>
      </p:sp>
      <p:sp>
        <p:nvSpPr>
          <p:cNvPr id="4" name="Footer Placeholder 3">
            <a:extLst>
              <a:ext uri="{FF2B5EF4-FFF2-40B4-BE49-F238E27FC236}">
                <a16:creationId xmlns:a16="http://schemas.microsoft.com/office/drawing/2014/main" id="{59B090FE-59D2-41C8-B9C9-8BA7E6C88961}"/>
              </a:ext>
            </a:extLst>
          </p:cNvPr>
          <p:cNvSpPr>
            <a:spLocks noGrp="1"/>
          </p:cNvSpPr>
          <p:nvPr>
            <p:ph type="ftr" sz="quarter" idx="11"/>
          </p:nvPr>
        </p:nvSpPr>
        <p:spPr/>
        <p:txBody>
          <a:bodyPr/>
          <a:lstStyle/>
          <a:p>
            <a:r>
              <a:rPr kumimoji="1" lang="fi-FI" altLang="ja-JP"/>
              <a:t>© 2021 Nishikawa   Web:https://harkerhack.com/</a:t>
            </a:r>
            <a:endParaRPr kumimoji="1" lang="ja-JP" altLang="en-US" dirty="0"/>
          </a:p>
        </p:txBody>
      </p:sp>
      <p:sp>
        <p:nvSpPr>
          <p:cNvPr id="5" name="Slide Number Placeholder 4">
            <a:extLst>
              <a:ext uri="{FF2B5EF4-FFF2-40B4-BE49-F238E27FC236}">
                <a16:creationId xmlns:a16="http://schemas.microsoft.com/office/drawing/2014/main" id="{E5BC786E-CDE8-476A-AC50-D0A51B5B73E9}"/>
              </a:ext>
            </a:extLst>
          </p:cNvPr>
          <p:cNvSpPr>
            <a:spLocks noGrp="1"/>
          </p:cNvSpPr>
          <p:nvPr>
            <p:ph type="sldNum" sz="quarter" idx="12"/>
          </p:nvPr>
        </p:nvSpPr>
        <p:spPr/>
        <p:txBody>
          <a:bodyPr/>
          <a:lstStyle/>
          <a:p>
            <a:fld id="{91512E4F-4AC8-432B-8AD7-25FC6E577C8A}" type="slidenum">
              <a:rPr kumimoji="1" lang="ja-JP" altLang="en-US" smtClean="0"/>
              <a:t>9</a:t>
            </a:fld>
            <a:endParaRPr kumimoji="1" lang="ja-JP" altLang="en-US"/>
          </a:p>
        </p:txBody>
      </p:sp>
    </p:spTree>
    <p:extLst>
      <p:ext uri="{BB962C8B-B14F-4D97-AF65-F5344CB8AC3E}">
        <p14:creationId xmlns:p14="http://schemas.microsoft.com/office/powerpoint/2010/main" val="24773709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125</TotalTime>
  <Words>1374</Words>
  <Application>Microsoft Office PowerPoint</Application>
  <PresentationFormat>Widescreen</PresentationFormat>
  <Paragraphs>115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游ゴシック</vt:lpstr>
      <vt:lpstr>Arial</vt:lpstr>
      <vt:lpstr>Century Gothic</vt:lpstr>
      <vt:lpstr>Wingdings 3</vt:lpstr>
      <vt:lpstr>Wisp</vt:lpstr>
      <vt:lpstr>実践編ナイフ作成</vt:lpstr>
      <vt:lpstr>テーマ</vt:lpstr>
      <vt:lpstr>リアルタイムのモデルを作成する </vt:lpstr>
      <vt:lpstr>モデリング</vt:lpstr>
      <vt:lpstr>ベイクのためのUV展開</vt:lpstr>
      <vt:lpstr>ベイク</vt:lpstr>
      <vt:lpstr>Mayaでベイク</vt:lpstr>
      <vt:lpstr>ベイク、ケージについて</vt:lpstr>
      <vt:lpstr>ノーマルマップから各種テクスチャ作成</vt:lpstr>
      <vt:lpstr>Photoshopでのテクスチャ作成</vt:lpstr>
      <vt:lpstr>Albedoの作成方法</vt:lpstr>
      <vt:lpstr>その他のテクスチャ</vt:lpstr>
      <vt:lpstr>Unityでのリアルタイムレンダリング</vt:lpstr>
      <vt:lpstr>ブラッシュアップ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CG基礎</dc:title>
  <dc:creator>西川 高史</dc:creator>
  <cp:lastModifiedBy>西川 高史</cp:lastModifiedBy>
  <cp:revision>18</cp:revision>
  <dcterms:created xsi:type="dcterms:W3CDTF">2021-05-01T02:24:19Z</dcterms:created>
  <dcterms:modified xsi:type="dcterms:W3CDTF">2021-06-23T12:05:35Z</dcterms:modified>
</cp:coreProperties>
</file>