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38" autoAdjust="0"/>
  </p:normalViewPr>
  <p:slideViewPr>
    <p:cSldViewPr snapToGrid="0">
      <p:cViewPr varScale="1">
        <p:scale>
          <a:sx n="89" d="100"/>
          <a:sy n="89" d="100"/>
        </p:scale>
        <p:origin x="76" y="5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FC1C1-A0B3-4216-9829-7D250BC027E5}" type="datetimeFigureOut">
              <a:rPr kumimoji="1" lang="ja-JP" altLang="en-US" smtClean="0"/>
              <a:t>2021/6/23</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3219F5-B701-4879-A416-1569235C1EC6}" type="slidenum">
              <a:rPr kumimoji="1" lang="ja-JP" altLang="en-US" smtClean="0"/>
              <a:t>‹#›</a:t>
            </a:fld>
            <a:endParaRPr kumimoji="1" lang="ja-JP" altLang="en-US"/>
          </a:p>
        </p:txBody>
      </p:sp>
    </p:spTree>
    <p:extLst>
      <p:ext uri="{BB962C8B-B14F-4D97-AF65-F5344CB8AC3E}">
        <p14:creationId xmlns:p14="http://schemas.microsoft.com/office/powerpoint/2010/main" val="3979985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ltLang="ja-JP"/>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a:t>Click to edit Master subtitle style</a:t>
            </a:r>
            <a:endParaRPr lang="en-US" dirty="0"/>
          </a:p>
        </p:txBody>
      </p:sp>
      <p:sp>
        <p:nvSpPr>
          <p:cNvPr id="4" name="Date Placeholder 3"/>
          <p:cNvSpPr>
            <a:spLocks noGrp="1"/>
          </p:cNvSpPr>
          <p:nvPr>
            <p:ph type="dt" sz="half" idx="10"/>
          </p:nvPr>
        </p:nvSpPr>
        <p:spPr/>
        <p:txBody>
          <a:bodyPr/>
          <a:lstStyle/>
          <a:p>
            <a:fld id="{2F525C4B-B3F4-4B9F-9471-2865EC5F20A3}" type="datetime1">
              <a:rPr kumimoji="1" lang="ja-JP" altLang="en-US" smtClean="0"/>
              <a:t>2021/6/23</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971095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1C1719B6-93E3-4171-A6F3-BAB07F507337}" type="datetime1">
              <a:rPr kumimoji="1" lang="ja-JP" altLang="en-US" smtClean="0"/>
              <a:t>2021/6/23</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714476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ja-JP"/>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D680BE0F-803A-4E90-A5F9-2FCCDE7CE167}" type="datetime1">
              <a:rPr kumimoji="1" lang="ja-JP" altLang="en-US" smtClean="0"/>
              <a:t>2021/6/23</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512E4F-4AC8-432B-8AD7-25FC6E577C8A}"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1858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ltLang="ja-JP"/>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ja-JP"/>
              <a:t>Click to edit Master text styles</a:t>
            </a:r>
          </a:p>
        </p:txBody>
      </p:sp>
      <p:sp>
        <p:nvSpPr>
          <p:cNvPr id="5" name="Date Placeholder 4"/>
          <p:cNvSpPr>
            <a:spLocks noGrp="1"/>
          </p:cNvSpPr>
          <p:nvPr>
            <p:ph type="dt" sz="half" idx="10"/>
          </p:nvPr>
        </p:nvSpPr>
        <p:spPr/>
        <p:txBody>
          <a:bodyPr/>
          <a:lstStyle/>
          <a:p>
            <a:fld id="{C92A6986-EDA9-447B-9FBB-2577140EAB0B}" type="datetime1">
              <a:rPr kumimoji="1" lang="ja-JP" altLang="en-US" smtClean="0"/>
              <a:t>2021/6/23</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478231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ja-JP"/>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ja-JP"/>
              <a:t>Click to edit Master text styles</a:t>
            </a:r>
          </a:p>
        </p:txBody>
      </p:sp>
      <p:sp>
        <p:nvSpPr>
          <p:cNvPr id="5" name="Date Placeholder 4"/>
          <p:cNvSpPr>
            <a:spLocks noGrp="1"/>
          </p:cNvSpPr>
          <p:nvPr>
            <p:ph type="dt" sz="half" idx="10"/>
          </p:nvPr>
        </p:nvSpPr>
        <p:spPr/>
        <p:txBody>
          <a:bodyPr/>
          <a:lstStyle/>
          <a:p>
            <a:fld id="{A3037999-2186-467B-90F9-4DC7D74BB0A6}" type="datetime1">
              <a:rPr kumimoji="1" lang="ja-JP" altLang="en-US" smtClean="0"/>
              <a:t>2021/6/23</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6996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ltLang="ja-JP"/>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ja-JP"/>
              <a:t>Click to edit Master text styles</a:t>
            </a:r>
          </a:p>
        </p:txBody>
      </p:sp>
      <p:sp>
        <p:nvSpPr>
          <p:cNvPr id="5" name="Date Placeholder 4"/>
          <p:cNvSpPr>
            <a:spLocks noGrp="1"/>
          </p:cNvSpPr>
          <p:nvPr>
            <p:ph type="dt" sz="half" idx="10"/>
          </p:nvPr>
        </p:nvSpPr>
        <p:spPr/>
        <p:txBody>
          <a:bodyPr/>
          <a:lstStyle/>
          <a:p>
            <a:fld id="{AB977364-C86D-4730-B482-A6E130B1677F}" type="datetime1">
              <a:rPr kumimoji="1" lang="ja-JP" altLang="en-US" smtClean="0"/>
              <a:t>2021/6/23</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446187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9A30BDF9-414C-4B6A-954F-87A68273C186}" type="datetime1">
              <a:rPr kumimoji="1" lang="ja-JP" altLang="en-US" smtClean="0"/>
              <a:t>2021/6/23</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645106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4EDB356F-D0F0-4120-AEFE-BE87EFE4EEAA}" type="datetime1">
              <a:rPr kumimoji="1" lang="ja-JP" altLang="en-US" smtClean="0"/>
              <a:t>2021/6/23</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683076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47581" y="624110"/>
            <a:ext cx="9657032" cy="662356"/>
          </a:xfrm>
        </p:spPr>
        <p:txBody>
          <a:bodyPr/>
          <a:lstStyle/>
          <a:p>
            <a:r>
              <a:rPr lang="en-US" altLang="ja-JP" dirty="0"/>
              <a:t>Click to edit Master title style</a:t>
            </a:r>
            <a:endParaRPr lang="en-US" dirty="0"/>
          </a:p>
        </p:txBody>
      </p:sp>
      <p:sp>
        <p:nvSpPr>
          <p:cNvPr id="3" name="Content Placeholder 2"/>
          <p:cNvSpPr>
            <a:spLocks noGrp="1"/>
          </p:cNvSpPr>
          <p:nvPr>
            <p:ph idx="1"/>
          </p:nvPr>
        </p:nvSpPr>
        <p:spPr>
          <a:xfrm>
            <a:off x="1847581" y="1570246"/>
            <a:ext cx="9657032" cy="4340976"/>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a:xfrm>
            <a:off x="10358330" y="6315635"/>
            <a:ext cx="1146283" cy="370396"/>
          </a:xfrm>
        </p:spPr>
        <p:txBody>
          <a:bodyPr/>
          <a:lstStyle/>
          <a:p>
            <a:fld id="{2EB838DA-CBFE-40F6-B5B5-D5626B97E12A}" type="datetime1">
              <a:rPr kumimoji="1" lang="ja-JP" altLang="en-US" smtClean="0"/>
              <a:t>2021/6/23</a:t>
            </a:fld>
            <a:endParaRPr kumimoji="1" lang="ja-JP" altLang="en-US"/>
          </a:p>
        </p:txBody>
      </p:sp>
      <p:sp>
        <p:nvSpPr>
          <p:cNvPr id="5" name="Footer Placeholder 4"/>
          <p:cNvSpPr>
            <a:spLocks noGrp="1"/>
          </p:cNvSpPr>
          <p:nvPr>
            <p:ph type="ftr" sz="quarter" idx="11"/>
          </p:nvPr>
        </p:nvSpPr>
        <p:spPr>
          <a:xfrm>
            <a:off x="1847581" y="6315635"/>
            <a:ext cx="8361630" cy="365125"/>
          </a:xfrm>
        </p:spPr>
        <p:txBody>
          <a:bodyPr/>
          <a:lstStyle/>
          <a:p>
            <a:r>
              <a:rPr kumimoji="1" lang="fi-FI" altLang="ja-JP"/>
              <a:t>© 2021 Nishikawa   Web:https://harkerhack.com/</a:t>
            </a:r>
            <a:endParaRPr kumimoji="1" lang="ja-JP" alt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28079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920117EA-6FE5-462A-928B-3213FB364B06}" type="datetime1">
              <a:rPr kumimoji="1" lang="ja-JP" altLang="en-US" smtClean="0"/>
              <a:t>2021/6/23</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381067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3923CF8D-F13D-4940-9A34-53DB75706D24}" type="datetime1">
              <a:rPr kumimoji="1" lang="ja-JP" altLang="en-US" smtClean="0"/>
              <a:t>2021/6/23</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03794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ja-JP"/>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D1FA3083-3E9A-4127-BEBF-BAA778295AF6}" type="datetime1">
              <a:rPr kumimoji="1" lang="ja-JP" altLang="en-US" smtClean="0"/>
              <a:t>2021/6/23</a:t>
            </a:fld>
            <a:endParaRPr kumimoji="1" lang="ja-JP" altLang="en-US"/>
          </a:p>
        </p:txBody>
      </p:sp>
      <p:sp>
        <p:nvSpPr>
          <p:cNvPr id="8" name="Footer Placeholder 7"/>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35719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872FF1D8-6933-48FE-9666-CBCA4AA90D2C}" type="datetime1">
              <a:rPr kumimoji="1" lang="ja-JP" altLang="en-US" smtClean="0"/>
              <a:t>2021/6/23</a:t>
            </a:fld>
            <a:endParaRPr kumimoji="1" lang="ja-JP" altLang="en-US"/>
          </a:p>
        </p:txBody>
      </p:sp>
      <p:sp>
        <p:nvSpPr>
          <p:cNvPr id="4" name="Footer Placeholder 3"/>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961830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72E92-214F-40DF-9F8C-B673867FB301}" type="datetime1">
              <a:rPr kumimoji="1" lang="ja-JP" altLang="en-US" smtClean="0"/>
              <a:t>2021/6/23</a:t>
            </a:fld>
            <a:endParaRPr kumimoji="1" lang="ja-JP" altLang="en-US"/>
          </a:p>
        </p:txBody>
      </p:sp>
      <p:sp>
        <p:nvSpPr>
          <p:cNvPr id="3" name="Footer Placeholder 2"/>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911669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ltLang="ja-JP"/>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A4B78F66-FBE8-4AC7-BDEE-ED5B4150F91F}" type="datetime1">
              <a:rPr kumimoji="1" lang="ja-JP" altLang="en-US" smtClean="0"/>
              <a:t>2021/6/23</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300874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C467190C-2B7A-400A-A39D-DEB13E974FC3}" type="datetime1">
              <a:rPr kumimoji="1" lang="ja-JP" altLang="en-US" smtClean="0"/>
              <a:t>2021/6/23</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22181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31C5E0D-C369-4648-8767-D2D15ADF89E7}" type="datetime1">
              <a:rPr kumimoji="1" lang="ja-JP" altLang="en-US" smtClean="0"/>
              <a:t>2021/6/23</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324817240"/>
      </p:ext>
    </p:extLst>
  </p:cSld>
  <p:clrMap bg1="lt1" tx1="dk1" bg2="lt2" tx2="dk2" accent1="accent1" accent2="accent2" accent3="accent3" accent4="accent4" accent5="accent5" accent6="accent6" hlink="hlink" folHlink="folHlink"/>
  <p:sldLayoutIdLst>
    <p:sldLayoutId id="2147484190" r:id="rId1"/>
    <p:sldLayoutId id="2147484191" r:id="rId2"/>
    <p:sldLayoutId id="2147484192" r:id="rId3"/>
    <p:sldLayoutId id="2147484193" r:id="rId4"/>
    <p:sldLayoutId id="2147484194" r:id="rId5"/>
    <p:sldLayoutId id="2147484195" r:id="rId6"/>
    <p:sldLayoutId id="2147484196" r:id="rId7"/>
    <p:sldLayoutId id="2147484197" r:id="rId8"/>
    <p:sldLayoutId id="2147484198" r:id="rId9"/>
    <p:sldLayoutId id="2147484199" r:id="rId10"/>
    <p:sldLayoutId id="2147484200" r:id="rId11"/>
    <p:sldLayoutId id="2147484201" r:id="rId12"/>
    <p:sldLayoutId id="2147484202" r:id="rId13"/>
    <p:sldLayoutId id="2147484203" r:id="rId14"/>
    <p:sldLayoutId id="2147484204" r:id="rId15"/>
    <p:sldLayoutId id="2147484205" r:id="rId16"/>
  </p:sldLayoutIdLst>
  <p:hf hdr="0" dt="0"/>
  <p:txStyles>
    <p:title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enshin.mihoyo.com/ja/news/detail/588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umroad.com/grassettiart?sort=page_layou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0DE4-C6C0-4C4D-958E-9AB4CFCE4DCA}"/>
              </a:ext>
            </a:extLst>
          </p:cNvPr>
          <p:cNvSpPr>
            <a:spLocks noGrp="1"/>
          </p:cNvSpPr>
          <p:nvPr>
            <p:ph type="ctrTitle"/>
          </p:nvPr>
        </p:nvSpPr>
        <p:spPr/>
        <p:txBody>
          <a:bodyPr/>
          <a:lstStyle/>
          <a:p>
            <a:r>
              <a:rPr lang="ja-JP" altLang="en-US" dirty="0"/>
              <a:t>キャラクター制作</a:t>
            </a:r>
            <a:endParaRPr kumimoji="1" lang="ja-JP" altLang="en-US" dirty="0"/>
          </a:p>
        </p:txBody>
      </p:sp>
      <p:sp>
        <p:nvSpPr>
          <p:cNvPr id="3" name="Subtitle 2">
            <a:extLst>
              <a:ext uri="{FF2B5EF4-FFF2-40B4-BE49-F238E27FC236}">
                <a16:creationId xmlns:a16="http://schemas.microsoft.com/office/drawing/2014/main" id="{695EDCDC-DDAC-4F34-B7A7-697072CE2D5C}"/>
              </a:ext>
            </a:extLst>
          </p:cNvPr>
          <p:cNvSpPr>
            <a:spLocks noGrp="1"/>
          </p:cNvSpPr>
          <p:nvPr>
            <p:ph type="subTitle" idx="1"/>
          </p:nvPr>
        </p:nvSpPr>
        <p:spPr/>
        <p:txBody>
          <a:bodyPr/>
          <a:lstStyle/>
          <a:p>
            <a:r>
              <a:rPr kumimoji="1" lang="ja-JP" altLang="en-US" dirty="0"/>
              <a:t>キャラクターの制作を理解する</a:t>
            </a:r>
          </a:p>
        </p:txBody>
      </p:sp>
      <p:sp>
        <p:nvSpPr>
          <p:cNvPr id="5" name="Slide Number Placeholder 4">
            <a:extLst>
              <a:ext uri="{FF2B5EF4-FFF2-40B4-BE49-F238E27FC236}">
                <a16:creationId xmlns:a16="http://schemas.microsoft.com/office/drawing/2014/main" id="{E2DB93BB-C6B8-49A7-BC56-2CC31E6DBDE0}"/>
              </a:ext>
            </a:extLst>
          </p:cNvPr>
          <p:cNvSpPr>
            <a:spLocks noGrp="1"/>
          </p:cNvSpPr>
          <p:nvPr>
            <p:ph type="sldNum" sz="quarter" idx="12"/>
          </p:nvPr>
        </p:nvSpPr>
        <p:spPr/>
        <p:txBody>
          <a:bodyPr/>
          <a:lstStyle/>
          <a:p>
            <a:fld id="{91512E4F-4AC8-432B-8AD7-25FC6E577C8A}" type="slidenum">
              <a:rPr kumimoji="1" lang="ja-JP" altLang="en-US" smtClean="0"/>
              <a:t>1</a:t>
            </a:fld>
            <a:endParaRPr kumimoji="1" lang="ja-JP" altLang="en-US"/>
          </a:p>
        </p:txBody>
      </p:sp>
      <p:sp>
        <p:nvSpPr>
          <p:cNvPr id="4" name="Footer Placeholder 3">
            <a:extLst>
              <a:ext uri="{FF2B5EF4-FFF2-40B4-BE49-F238E27FC236}">
                <a16:creationId xmlns:a16="http://schemas.microsoft.com/office/drawing/2014/main" id="{589412FF-26EE-4802-8389-CC66427E6289}"/>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Tree>
    <p:extLst>
      <p:ext uri="{BB962C8B-B14F-4D97-AF65-F5344CB8AC3E}">
        <p14:creationId xmlns:p14="http://schemas.microsoft.com/office/powerpoint/2010/main" val="420269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50EA4-41AC-43B1-9261-6C471C86A1C9}"/>
              </a:ext>
            </a:extLst>
          </p:cNvPr>
          <p:cNvSpPr>
            <a:spLocks noGrp="1"/>
          </p:cNvSpPr>
          <p:nvPr>
            <p:ph type="title"/>
          </p:nvPr>
        </p:nvSpPr>
        <p:spPr/>
        <p:txBody>
          <a:bodyPr/>
          <a:lstStyle/>
          <a:p>
            <a:r>
              <a:rPr kumimoji="1" lang="ja-JP" altLang="en-US" dirty="0"/>
              <a:t>実際のモデルを見てみよう</a:t>
            </a:r>
          </a:p>
        </p:txBody>
      </p:sp>
      <p:sp>
        <p:nvSpPr>
          <p:cNvPr id="3" name="Content Placeholder 2">
            <a:extLst>
              <a:ext uri="{FF2B5EF4-FFF2-40B4-BE49-F238E27FC236}">
                <a16:creationId xmlns:a16="http://schemas.microsoft.com/office/drawing/2014/main" id="{629543BD-4E13-4FB1-A8A4-F8ED5FDBC4CC}"/>
              </a:ext>
            </a:extLst>
          </p:cNvPr>
          <p:cNvSpPr>
            <a:spLocks noGrp="1"/>
          </p:cNvSpPr>
          <p:nvPr>
            <p:ph idx="1"/>
          </p:nvPr>
        </p:nvSpPr>
        <p:spPr/>
        <p:txBody>
          <a:bodyPr/>
          <a:lstStyle/>
          <a:p>
            <a:r>
              <a:rPr kumimoji="1" lang="en-US" altLang="ja-JP" dirty="0">
                <a:hlinkClick r:id="rId2"/>
              </a:rPr>
              <a:t>https://genshin.mihoyo.com/ja/news/detail/5885</a:t>
            </a:r>
            <a:endParaRPr kumimoji="1" lang="en-US" altLang="ja-JP" dirty="0"/>
          </a:p>
          <a:p>
            <a:r>
              <a:rPr kumimoji="1" lang="ja-JP" altLang="en-US" dirty="0"/>
              <a:t>ここの主人公を参考にする</a:t>
            </a:r>
          </a:p>
        </p:txBody>
      </p:sp>
      <p:sp>
        <p:nvSpPr>
          <p:cNvPr id="4" name="Slide Number Placeholder 3">
            <a:extLst>
              <a:ext uri="{FF2B5EF4-FFF2-40B4-BE49-F238E27FC236}">
                <a16:creationId xmlns:a16="http://schemas.microsoft.com/office/drawing/2014/main" id="{C0AA3D15-A1B2-47FC-A0E9-3E8EF733FD6F}"/>
              </a:ext>
            </a:extLst>
          </p:cNvPr>
          <p:cNvSpPr>
            <a:spLocks noGrp="1"/>
          </p:cNvSpPr>
          <p:nvPr>
            <p:ph type="sldNum" sz="quarter" idx="12"/>
          </p:nvPr>
        </p:nvSpPr>
        <p:spPr/>
        <p:txBody>
          <a:bodyPr/>
          <a:lstStyle/>
          <a:p>
            <a:fld id="{91512E4F-4AC8-432B-8AD7-25FC6E577C8A}" type="slidenum">
              <a:rPr kumimoji="1" lang="ja-JP" altLang="en-US" smtClean="0"/>
              <a:t>2</a:t>
            </a:fld>
            <a:endParaRPr kumimoji="1" lang="ja-JP" altLang="en-US"/>
          </a:p>
        </p:txBody>
      </p:sp>
      <p:sp>
        <p:nvSpPr>
          <p:cNvPr id="5" name="Footer Placeholder 4">
            <a:extLst>
              <a:ext uri="{FF2B5EF4-FFF2-40B4-BE49-F238E27FC236}">
                <a16:creationId xmlns:a16="http://schemas.microsoft.com/office/drawing/2014/main" id="{45CC3D4A-F3DC-49FF-93C6-E83353EBAAAC}"/>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Tree>
    <p:extLst>
      <p:ext uri="{BB962C8B-B14F-4D97-AF65-F5344CB8AC3E}">
        <p14:creationId xmlns:p14="http://schemas.microsoft.com/office/powerpoint/2010/main" val="1465847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10C2-4EE1-426C-99C9-1888528B04B7}"/>
              </a:ext>
            </a:extLst>
          </p:cNvPr>
          <p:cNvSpPr>
            <a:spLocks noGrp="1"/>
          </p:cNvSpPr>
          <p:nvPr>
            <p:ph type="title"/>
          </p:nvPr>
        </p:nvSpPr>
        <p:spPr/>
        <p:txBody>
          <a:bodyPr/>
          <a:lstStyle/>
          <a:p>
            <a:r>
              <a:rPr kumimoji="1" lang="ja-JP" altLang="en-US" dirty="0"/>
              <a:t>キャラクターの作成時に気をつけること</a:t>
            </a:r>
          </a:p>
        </p:txBody>
      </p:sp>
      <p:sp>
        <p:nvSpPr>
          <p:cNvPr id="3" name="Content Placeholder 2">
            <a:extLst>
              <a:ext uri="{FF2B5EF4-FFF2-40B4-BE49-F238E27FC236}">
                <a16:creationId xmlns:a16="http://schemas.microsoft.com/office/drawing/2014/main" id="{5D810E01-F401-4E17-8B9D-6DA94E6C6BF3}"/>
              </a:ext>
            </a:extLst>
          </p:cNvPr>
          <p:cNvSpPr>
            <a:spLocks noGrp="1"/>
          </p:cNvSpPr>
          <p:nvPr>
            <p:ph idx="1"/>
          </p:nvPr>
        </p:nvSpPr>
        <p:spPr/>
        <p:txBody>
          <a:bodyPr/>
          <a:lstStyle/>
          <a:p>
            <a:r>
              <a:rPr kumimoji="1" lang="ja-JP" altLang="en-US" dirty="0"/>
              <a:t>背景との決定的な違いは「動かすことを前提としたモデリングをする必要がある」こと。</a:t>
            </a:r>
          </a:p>
          <a:p>
            <a:r>
              <a:rPr kumimoji="1" lang="ja-JP" altLang="en-US" dirty="0"/>
              <a:t>デザインに忠実に作成する</a:t>
            </a:r>
          </a:p>
          <a:p>
            <a:r>
              <a:rPr kumimoji="1" lang="ja-JP" altLang="en-US" dirty="0"/>
              <a:t>印象がデザインに合うようにする</a:t>
            </a:r>
          </a:p>
          <a:p>
            <a:r>
              <a:rPr kumimoji="1" lang="ja-JP" altLang="en-US" dirty="0"/>
              <a:t>三面図は基本的にないことが多い。</a:t>
            </a:r>
          </a:p>
          <a:p>
            <a:r>
              <a:rPr kumimoji="1" lang="ja-JP" altLang="en-US" dirty="0"/>
              <a:t>大きなシルエット→徐々に細かくしていく。</a:t>
            </a:r>
          </a:p>
          <a:p>
            <a:r>
              <a:rPr kumimoji="1" lang="ja-JP" altLang="en-US" dirty="0"/>
              <a:t>三面図がないものは基本的にこの作り方でいく</a:t>
            </a:r>
          </a:p>
        </p:txBody>
      </p:sp>
      <p:sp>
        <p:nvSpPr>
          <p:cNvPr id="4" name="Footer Placeholder 3">
            <a:extLst>
              <a:ext uri="{FF2B5EF4-FFF2-40B4-BE49-F238E27FC236}">
                <a16:creationId xmlns:a16="http://schemas.microsoft.com/office/drawing/2014/main" id="{D7E0CBC5-99DC-4277-A95E-03450A250733}"/>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301FEB2E-39D4-4F77-A8BF-0B72780D4ED1}"/>
              </a:ext>
            </a:extLst>
          </p:cNvPr>
          <p:cNvSpPr>
            <a:spLocks noGrp="1"/>
          </p:cNvSpPr>
          <p:nvPr>
            <p:ph type="sldNum" sz="quarter" idx="12"/>
          </p:nvPr>
        </p:nvSpPr>
        <p:spPr/>
        <p:txBody>
          <a:bodyPr/>
          <a:lstStyle/>
          <a:p>
            <a:fld id="{91512E4F-4AC8-432B-8AD7-25FC6E577C8A}" type="slidenum">
              <a:rPr kumimoji="1" lang="ja-JP" altLang="en-US" smtClean="0"/>
              <a:t>3</a:t>
            </a:fld>
            <a:endParaRPr kumimoji="1" lang="ja-JP" altLang="en-US"/>
          </a:p>
        </p:txBody>
      </p:sp>
    </p:spTree>
    <p:extLst>
      <p:ext uri="{BB962C8B-B14F-4D97-AF65-F5344CB8AC3E}">
        <p14:creationId xmlns:p14="http://schemas.microsoft.com/office/powerpoint/2010/main" val="773070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C8915-DA59-4BA6-8D08-F565D601539A}"/>
              </a:ext>
            </a:extLst>
          </p:cNvPr>
          <p:cNvSpPr>
            <a:spLocks noGrp="1"/>
          </p:cNvSpPr>
          <p:nvPr>
            <p:ph type="title"/>
          </p:nvPr>
        </p:nvSpPr>
        <p:spPr/>
        <p:txBody>
          <a:bodyPr/>
          <a:lstStyle/>
          <a:p>
            <a:r>
              <a:rPr kumimoji="1" lang="ja-JP" altLang="en-US" dirty="0"/>
              <a:t>モデリング時</a:t>
            </a:r>
          </a:p>
        </p:txBody>
      </p:sp>
      <p:sp>
        <p:nvSpPr>
          <p:cNvPr id="3" name="Content Placeholder 2">
            <a:extLst>
              <a:ext uri="{FF2B5EF4-FFF2-40B4-BE49-F238E27FC236}">
                <a16:creationId xmlns:a16="http://schemas.microsoft.com/office/drawing/2014/main" id="{F65A9BD0-DC37-4EB7-AC90-83D756BFDDC9}"/>
              </a:ext>
            </a:extLst>
          </p:cNvPr>
          <p:cNvSpPr>
            <a:spLocks noGrp="1"/>
          </p:cNvSpPr>
          <p:nvPr>
            <p:ph idx="1"/>
          </p:nvPr>
        </p:nvSpPr>
        <p:spPr/>
        <p:txBody>
          <a:bodyPr/>
          <a:lstStyle/>
          <a:p>
            <a:r>
              <a:rPr kumimoji="1" lang="ja-JP" altLang="en-US" dirty="0"/>
              <a:t>動かすことを前提にしたモデル</a:t>
            </a:r>
          </a:p>
          <a:p>
            <a:r>
              <a:rPr kumimoji="1" lang="ja-JP" altLang="en-US" dirty="0"/>
              <a:t>動かす関節部分のメッシュフローに気をつける</a:t>
            </a:r>
          </a:p>
          <a:p>
            <a:r>
              <a:rPr kumimoji="1" lang="en-US" altLang="ja-JP" dirty="0"/>
              <a:t>https://cubebrush.co/phungdinhdung/products/7fbjoq/stylized-female-base-mesh-pisciasa-edition</a:t>
            </a:r>
          </a:p>
          <a:p>
            <a:r>
              <a:rPr kumimoji="1" lang="en-US" altLang="ja-JP" dirty="0">
                <a:hlinkClick r:id="rId2"/>
              </a:rPr>
              <a:t>https://gumroad.com/grassettiart?sort=page_layout</a:t>
            </a:r>
            <a:endParaRPr kumimoji="1" lang="en-US" altLang="ja-JP" dirty="0"/>
          </a:p>
          <a:p>
            <a:pPr marL="0" indent="0">
              <a:buNone/>
            </a:pPr>
            <a:endParaRPr kumimoji="1" lang="ja-JP" altLang="en-US" dirty="0"/>
          </a:p>
        </p:txBody>
      </p:sp>
      <p:sp>
        <p:nvSpPr>
          <p:cNvPr id="4" name="Footer Placeholder 3">
            <a:extLst>
              <a:ext uri="{FF2B5EF4-FFF2-40B4-BE49-F238E27FC236}">
                <a16:creationId xmlns:a16="http://schemas.microsoft.com/office/drawing/2014/main" id="{47369359-F052-44BD-939D-70E8361E4319}"/>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BEE29288-63F9-41B8-AB91-8D28397F94B5}"/>
              </a:ext>
            </a:extLst>
          </p:cNvPr>
          <p:cNvSpPr>
            <a:spLocks noGrp="1"/>
          </p:cNvSpPr>
          <p:nvPr>
            <p:ph type="sldNum" sz="quarter" idx="12"/>
          </p:nvPr>
        </p:nvSpPr>
        <p:spPr/>
        <p:txBody>
          <a:bodyPr/>
          <a:lstStyle/>
          <a:p>
            <a:fld id="{91512E4F-4AC8-432B-8AD7-25FC6E577C8A}" type="slidenum">
              <a:rPr kumimoji="1" lang="ja-JP" altLang="en-US" smtClean="0"/>
              <a:t>4</a:t>
            </a:fld>
            <a:endParaRPr kumimoji="1" lang="ja-JP" altLang="en-US"/>
          </a:p>
        </p:txBody>
      </p:sp>
    </p:spTree>
    <p:extLst>
      <p:ext uri="{BB962C8B-B14F-4D97-AF65-F5344CB8AC3E}">
        <p14:creationId xmlns:p14="http://schemas.microsoft.com/office/powerpoint/2010/main" val="150285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DDE06-87D6-4884-BCDD-E28B946CB00A}"/>
              </a:ext>
            </a:extLst>
          </p:cNvPr>
          <p:cNvSpPr>
            <a:spLocks noGrp="1"/>
          </p:cNvSpPr>
          <p:nvPr>
            <p:ph type="title"/>
          </p:nvPr>
        </p:nvSpPr>
        <p:spPr/>
        <p:txBody>
          <a:bodyPr/>
          <a:lstStyle/>
          <a:p>
            <a:r>
              <a:rPr kumimoji="1" lang="ja-JP" altLang="en-US" dirty="0"/>
              <a:t>モデリング時</a:t>
            </a:r>
          </a:p>
        </p:txBody>
      </p:sp>
      <p:sp>
        <p:nvSpPr>
          <p:cNvPr id="3" name="Content Placeholder 2">
            <a:extLst>
              <a:ext uri="{FF2B5EF4-FFF2-40B4-BE49-F238E27FC236}">
                <a16:creationId xmlns:a16="http://schemas.microsoft.com/office/drawing/2014/main" id="{3EF7907F-B3F4-4938-94B2-32C050EC3607}"/>
              </a:ext>
            </a:extLst>
          </p:cNvPr>
          <p:cNvSpPr>
            <a:spLocks noGrp="1"/>
          </p:cNvSpPr>
          <p:nvPr>
            <p:ph idx="1"/>
          </p:nvPr>
        </p:nvSpPr>
        <p:spPr/>
        <p:txBody>
          <a:bodyPr/>
          <a:lstStyle/>
          <a:p>
            <a:endParaRPr kumimoji="1" lang="ja-JP" altLang="en-US" dirty="0"/>
          </a:p>
          <a:p>
            <a:r>
              <a:rPr kumimoji="1" lang="ja-JP" altLang="en-US" dirty="0"/>
              <a:t>筋肉にそってメッシュフローを整える。人間は筋肉に沿って動く。</a:t>
            </a:r>
          </a:p>
          <a:p>
            <a:r>
              <a:rPr kumimoji="1" lang="ja-JP" altLang="en-US" dirty="0"/>
              <a:t>関節部分はきれいに曲がるようにメッシュの割を変えてあげる。曲がる側にメッシュが多くなるように</a:t>
            </a:r>
          </a:p>
          <a:p>
            <a:endParaRPr kumimoji="1" lang="ja-JP" altLang="en-US" dirty="0"/>
          </a:p>
          <a:p>
            <a:r>
              <a:rPr kumimoji="1" lang="ja-JP" altLang="en-US" dirty="0"/>
              <a:t>モデリング時の移動ツールは基本的にスクリーンスペースでの移動をする。→モデリング力の強化</a:t>
            </a:r>
          </a:p>
          <a:p>
            <a:r>
              <a:rPr kumimoji="1" lang="ja-JP" altLang="en-US" dirty="0"/>
              <a:t>きれいなメッシュはどの方向からみてもきれいになる。</a:t>
            </a:r>
          </a:p>
          <a:p>
            <a:r>
              <a:rPr kumimoji="1" lang="ja-JP" altLang="en-US" dirty="0"/>
              <a:t>根気強く調整していく。スムースブラシも有効。</a:t>
            </a:r>
          </a:p>
        </p:txBody>
      </p:sp>
      <p:sp>
        <p:nvSpPr>
          <p:cNvPr id="4" name="Footer Placeholder 3">
            <a:extLst>
              <a:ext uri="{FF2B5EF4-FFF2-40B4-BE49-F238E27FC236}">
                <a16:creationId xmlns:a16="http://schemas.microsoft.com/office/drawing/2014/main" id="{11F812E8-52D5-4295-9062-A8A7B25F4E55}"/>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9C3ABE62-A9F2-49D9-97A6-B24C423D68EA}"/>
              </a:ext>
            </a:extLst>
          </p:cNvPr>
          <p:cNvSpPr>
            <a:spLocks noGrp="1"/>
          </p:cNvSpPr>
          <p:nvPr>
            <p:ph type="sldNum" sz="quarter" idx="12"/>
          </p:nvPr>
        </p:nvSpPr>
        <p:spPr/>
        <p:txBody>
          <a:bodyPr/>
          <a:lstStyle/>
          <a:p>
            <a:fld id="{91512E4F-4AC8-432B-8AD7-25FC6E577C8A}" type="slidenum">
              <a:rPr kumimoji="1" lang="ja-JP" altLang="en-US" smtClean="0"/>
              <a:t>5</a:t>
            </a:fld>
            <a:endParaRPr kumimoji="1" lang="ja-JP" altLang="en-US"/>
          </a:p>
        </p:txBody>
      </p:sp>
    </p:spTree>
    <p:extLst>
      <p:ext uri="{BB962C8B-B14F-4D97-AF65-F5344CB8AC3E}">
        <p14:creationId xmlns:p14="http://schemas.microsoft.com/office/powerpoint/2010/main" val="589543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9E7B-1BCD-4C52-A564-C5B2948592D0}"/>
              </a:ext>
            </a:extLst>
          </p:cNvPr>
          <p:cNvSpPr>
            <a:spLocks noGrp="1"/>
          </p:cNvSpPr>
          <p:nvPr>
            <p:ph type="title"/>
          </p:nvPr>
        </p:nvSpPr>
        <p:spPr/>
        <p:txBody>
          <a:bodyPr/>
          <a:lstStyle/>
          <a:p>
            <a:r>
              <a:rPr kumimoji="1" lang="en-US" altLang="ja-JP" dirty="0"/>
              <a:t>UV</a:t>
            </a:r>
            <a:r>
              <a:rPr kumimoji="1" lang="ja-JP" altLang="en-US" dirty="0"/>
              <a:t>の開き方</a:t>
            </a:r>
          </a:p>
        </p:txBody>
      </p:sp>
      <p:sp>
        <p:nvSpPr>
          <p:cNvPr id="3" name="Content Placeholder 2">
            <a:extLst>
              <a:ext uri="{FF2B5EF4-FFF2-40B4-BE49-F238E27FC236}">
                <a16:creationId xmlns:a16="http://schemas.microsoft.com/office/drawing/2014/main" id="{94B6F60A-97E2-4FBB-90CE-6A515EDC96F7}"/>
              </a:ext>
            </a:extLst>
          </p:cNvPr>
          <p:cNvSpPr>
            <a:spLocks noGrp="1"/>
          </p:cNvSpPr>
          <p:nvPr>
            <p:ph idx="1"/>
          </p:nvPr>
        </p:nvSpPr>
        <p:spPr/>
        <p:txBody>
          <a:bodyPr/>
          <a:lstStyle/>
          <a:p>
            <a:r>
              <a:rPr kumimoji="1" lang="ja-JP" altLang="en-US" dirty="0"/>
              <a:t>目立たないところに切れ目を入れて展開していく</a:t>
            </a:r>
          </a:p>
          <a:p>
            <a:r>
              <a:rPr kumimoji="1" lang="ja-JP" altLang="en-US" dirty="0"/>
              <a:t>テクスチャ制作時のことを想定して開く。顔に多くの解像度をさく</a:t>
            </a:r>
          </a:p>
          <a:p>
            <a:r>
              <a:rPr kumimoji="1" lang="en-US" altLang="ja-JP" dirty="0"/>
              <a:t>UV</a:t>
            </a:r>
            <a:r>
              <a:rPr kumimoji="1" lang="ja-JP" altLang="en-US" dirty="0"/>
              <a:t>がなるべく歪まないように</a:t>
            </a:r>
          </a:p>
        </p:txBody>
      </p:sp>
      <p:sp>
        <p:nvSpPr>
          <p:cNvPr id="4" name="Footer Placeholder 3">
            <a:extLst>
              <a:ext uri="{FF2B5EF4-FFF2-40B4-BE49-F238E27FC236}">
                <a16:creationId xmlns:a16="http://schemas.microsoft.com/office/drawing/2014/main" id="{C18F699D-A4D8-4DE2-9515-0E044DF04F47}"/>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DD47ECCB-13D7-490A-A29A-6CF74655AC96}"/>
              </a:ext>
            </a:extLst>
          </p:cNvPr>
          <p:cNvSpPr>
            <a:spLocks noGrp="1"/>
          </p:cNvSpPr>
          <p:nvPr>
            <p:ph type="sldNum" sz="quarter" idx="12"/>
          </p:nvPr>
        </p:nvSpPr>
        <p:spPr/>
        <p:txBody>
          <a:bodyPr/>
          <a:lstStyle/>
          <a:p>
            <a:fld id="{91512E4F-4AC8-432B-8AD7-25FC6E577C8A}" type="slidenum">
              <a:rPr kumimoji="1" lang="ja-JP" altLang="en-US" smtClean="0"/>
              <a:t>6</a:t>
            </a:fld>
            <a:endParaRPr kumimoji="1" lang="ja-JP" altLang="en-US"/>
          </a:p>
        </p:txBody>
      </p:sp>
    </p:spTree>
    <p:extLst>
      <p:ext uri="{BB962C8B-B14F-4D97-AF65-F5344CB8AC3E}">
        <p14:creationId xmlns:p14="http://schemas.microsoft.com/office/powerpoint/2010/main" val="582871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E78EB-4CD0-4138-AF89-E16A8A432914}"/>
              </a:ext>
            </a:extLst>
          </p:cNvPr>
          <p:cNvSpPr>
            <a:spLocks noGrp="1"/>
          </p:cNvSpPr>
          <p:nvPr>
            <p:ph type="title"/>
          </p:nvPr>
        </p:nvSpPr>
        <p:spPr/>
        <p:txBody>
          <a:bodyPr/>
          <a:lstStyle/>
          <a:p>
            <a:r>
              <a:rPr kumimoji="1" lang="ja-JP" altLang="en-US" dirty="0"/>
              <a:t>意識するべき場所</a:t>
            </a:r>
          </a:p>
        </p:txBody>
      </p:sp>
      <p:sp>
        <p:nvSpPr>
          <p:cNvPr id="3" name="Content Placeholder 2">
            <a:extLst>
              <a:ext uri="{FF2B5EF4-FFF2-40B4-BE49-F238E27FC236}">
                <a16:creationId xmlns:a16="http://schemas.microsoft.com/office/drawing/2014/main" id="{BD3C8F3A-6722-4B65-890A-C356C8C60125}"/>
              </a:ext>
            </a:extLst>
          </p:cNvPr>
          <p:cNvSpPr>
            <a:spLocks noGrp="1"/>
          </p:cNvSpPr>
          <p:nvPr>
            <p:ph idx="1"/>
          </p:nvPr>
        </p:nvSpPr>
        <p:spPr/>
        <p:txBody>
          <a:bodyPr/>
          <a:lstStyle/>
          <a:p>
            <a:r>
              <a:rPr kumimoji="1" lang="ja-JP" altLang="en-US" dirty="0"/>
              <a:t>デザイン画に忠実に作成する。</a:t>
            </a:r>
          </a:p>
          <a:p>
            <a:r>
              <a:rPr kumimoji="1" lang="ja-JP" altLang="en-US" dirty="0"/>
              <a:t>シルエットになにより注意する。シルエットに影響があるところは三角ポリゴンに割る</a:t>
            </a:r>
          </a:p>
          <a:p>
            <a:r>
              <a:rPr kumimoji="1" lang="ja-JP" altLang="en-US" dirty="0"/>
              <a:t>顔は正面、斜め、横からの見た目、特に正面と斜め。</a:t>
            </a:r>
          </a:p>
          <a:p>
            <a:r>
              <a:rPr kumimoji="1" lang="ja-JP" altLang="en-US" dirty="0"/>
              <a:t>関節部分のメッシュに気をつける</a:t>
            </a:r>
          </a:p>
          <a:p>
            <a:endParaRPr kumimoji="1" lang="ja-JP" altLang="en-US" dirty="0"/>
          </a:p>
        </p:txBody>
      </p:sp>
      <p:sp>
        <p:nvSpPr>
          <p:cNvPr id="4" name="Footer Placeholder 3">
            <a:extLst>
              <a:ext uri="{FF2B5EF4-FFF2-40B4-BE49-F238E27FC236}">
                <a16:creationId xmlns:a16="http://schemas.microsoft.com/office/drawing/2014/main" id="{ACB68792-F143-4C92-8BAA-0E79C58E9AEA}"/>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88781FA2-8E67-48A2-91F3-D917300C25BE}"/>
              </a:ext>
            </a:extLst>
          </p:cNvPr>
          <p:cNvSpPr>
            <a:spLocks noGrp="1"/>
          </p:cNvSpPr>
          <p:nvPr>
            <p:ph type="sldNum" sz="quarter" idx="12"/>
          </p:nvPr>
        </p:nvSpPr>
        <p:spPr/>
        <p:txBody>
          <a:bodyPr/>
          <a:lstStyle/>
          <a:p>
            <a:fld id="{91512E4F-4AC8-432B-8AD7-25FC6E577C8A}" type="slidenum">
              <a:rPr kumimoji="1" lang="ja-JP" altLang="en-US" smtClean="0"/>
              <a:t>7</a:t>
            </a:fld>
            <a:endParaRPr kumimoji="1" lang="ja-JP" altLang="en-US"/>
          </a:p>
        </p:txBody>
      </p:sp>
    </p:spTree>
    <p:extLst>
      <p:ext uri="{BB962C8B-B14F-4D97-AF65-F5344CB8AC3E}">
        <p14:creationId xmlns:p14="http://schemas.microsoft.com/office/powerpoint/2010/main" val="2827303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61E3-7027-44B5-9AD6-135356A14F83}"/>
              </a:ext>
            </a:extLst>
          </p:cNvPr>
          <p:cNvSpPr>
            <a:spLocks noGrp="1"/>
          </p:cNvSpPr>
          <p:nvPr>
            <p:ph type="title"/>
          </p:nvPr>
        </p:nvSpPr>
        <p:spPr/>
        <p:txBody>
          <a:bodyPr/>
          <a:lstStyle/>
          <a:p>
            <a:r>
              <a:rPr kumimoji="1" lang="ja-JP" altLang="en-US" dirty="0"/>
              <a:t>セットアップ方法</a:t>
            </a:r>
          </a:p>
        </p:txBody>
      </p:sp>
      <p:sp>
        <p:nvSpPr>
          <p:cNvPr id="3" name="Content Placeholder 2">
            <a:extLst>
              <a:ext uri="{FF2B5EF4-FFF2-40B4-BE49-F238E27FC236}">
                <a16:creationId xmlns:a16="http://schemas.microsoft.com/office/drawing/2014/main" id="{9600A5D1-BCAF-48CA-9F9C-51C27199D1C8}"/>
              </a:ext>
            </a:extLst>
          </p:cNvPr>
          <p:cNvSpPr>
            <a:spLocks noGrp="1"/>
          </p:cNvSpPr>
          <p:nvPr>
            <p:ph idx="1"/>
          </p:nvPr>
        </p:nvSpPr>
        <p:spPr/>
        <p:txBody>
          <a:bodyPr/>
          <a:lstStyle/>
          <a:p>
            <a:r>
              <a:rPr kumimoji="1" lang="ja-JP" altLang="en-US"/>
              <a:t>顔を動かすときはブレンドシェイプ使う場合とジョイントを使う場合がある。</a:t>
            </a:r>
          </a:p>
        </p:txBody>
      </p:sp>
      <p:sp>
        <p:nvSpPr>
          <p:cNvPr id="4" name="Footer Placeholder 3">
            <a:extLst>
              <a:ext uri="{FF2B5EF4-FFF2-40B4-BE49-F238E27FC236}">
                <a16:creationId xmlns:a16="http://schemas.microsoft.com/office/drawing/2014/main" id="{D6F24146-6ED8-495A-913C-72A109BF04C5}"/>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B3EF3A9F-D502-428D-AA93-33A01BFE744A}"/>
              </a:ext>
            </a:extLst>
          </p:cNvPr>
          <p:cNvSpPr>
            <a:spLocks noGrp="1"/>
          </p:cNvSpPr>
          <p:nvPr>
            <p:ph type="sldNum" sz="quarter" idx="12"/>
          </p:nvPr>
        </p:nvSpPr>
        <p:spPr/>
        <p:txBody>
          <a:bodyPr/>
          <a:lstStyle/>
          <a:p>
            <a:fld id="{91512E4F-4AC8-432B-8AD7-25FC6E577C8A}" type="slidenum">
              <a:rPr kumimoji="1" lang="ja-JP" altLang="en-US" smtClean="0"/>
              <a:t>8</a:t>
            </a:fld>
            <a:endParaRPr kumimoji="1" lang="ja-JP" altLang="en-US"/>
          </a:p>
        </p:txBody>
      </p:sp>
    </p:spTree>
    <p:extLst>
      <p:ext uri="{BB962C8B-B14F-4D97-AF65-F5344CB8AC3E}">
        <p14:creationId xmlns:p14="http://schemas.microsoft.com/office/powerpoint/2010/main" val="36934502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102</TotalTime>
  <Words>752</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游ゴシック</vt:lpstr>
      <vt:lpstr>Arial</vt:lpstr>
      <vt:lpstr>Century Gothic</vt:lpstr>
      <vt:lpstr>Wingdings 3</vt:lpstr>
      <vt:lpstr>Wisp</vt:lpstr>
      <vt:lpstr>キャラクター制作</vt:lpstr>
      <vt:lpstr>実際のモデルを見てみよう</vt:lpstr>
      <vt:lpstr>キャラクターの作成時に気をつけること</vt:lpstr>
      <vt:lpstr>モデリング時</vt:lpstr>
      <vt:lpstr>モデリング時</vt:lpstr>
      <vt:lpstr>UVの開き方</vt:lpstr>
      <vt:lpstr>意識するべき場所</vt:lpstr>
      <vt:lpstr>セットアップ方法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CG基礎</dc:title>
  <dc:creator>西川 高史</dc:creator>
  <cp:lastModifiedBy>西川 高史</cp:lastModifiedBy>
  <cp:revision>15</cp:revision>
  <dcterms:created xsi:type="dcterms:W3CDTF">2021-05-01T02:24:19Z</dcterms:created>
  <dcterms:modified xsi:type="dcterms:W3CDTF">2021-06-23T12:17:38Z</dcterms:modified>
</cp:coreProperties>
</file>