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Arnodl</a:t>
            </a:r>
            <a:r>
              <a:rPr kumimoji="1" lang="ja-JP" altLang="en-US" dirty="0"/>
              <a:t>での</a:t>
            </a:r>
            <a:r>
              <a:rPr kumimoji="1" lang="en-US" altLang="ja-JP" dirty="0"/>
              <a:t>AO</a:t>
            </a:r>
            <a:r>
              <a:rPr kumimoji="1" lang="ja-JP" altLang="en-US" dirty="0"/>
              <a:t>ベイク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</a:t>
            </a:r>
            <a:r>
              <a:rPr lang="ja-JP" altLang="en-US" dirty="0"/>
              <a:t>をベイクする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アンビエントオクルージョンテクスチャを作成したいモデルを読み込みます</a:t>
            </a:r>
            <a:endParaRPr lang="en-US" altLang="ja-JP" dirty="0"/>
          </a:p>
          <a:p>
            <a:pPr lvl="1"/>
            <a:r>
              <a:rPr lang="en-US" altLang="ja-JP" dirty="0"/>
              <a:t>※</a:t>
            </a:r>
            <a:r>
              <a:rPr lang="ja-JP" altLang="en-US" dirty="0"/>
              <a:t>モデルデータの</a:t>
            </a:r>
            <a:r>
              <a:rPr lang="en-US" altLang="ja-JP" dirty="0"/>
              <a:t>UV</a:t>
            </a:r>
            <a:r>
              <a:rPr lang="ja-JP" altLang="en-US" dirty="0"/>
              <a:t>展開まで済ませてください</a:t>
            </a:r>
            <a:endParaRPr lang="en-US" altLang="ja-JP" dirty="0"/>
          </a:p>
          <a:p>
            <a:pPr lvl="1"/>
            <a:r>
              <a:rPr lang="en-US" altLang="ja-JP" dirty="0"/>
              <a:t>UV</a:t>
            </a:r>
            <a:r>
              <a:rPr lang="ja-JP" altLang="en-US" dirty="0"/>
              <a:t>が重なっている場合は多重に計算されるため、重なっている</a:t>
            </a:r>
            <a:r>
              <a:rPr lang="en-US" altLang="ja-JP" dirty="0"/>
              <a:t>UV</a:t>
            </a:r>
            <a:r>
              <a:rPr lang="ja-JP" altLang="en-US" dirty="0"/>
              <a:t>を</a:t>
            </a:r>
            <a:r>
              <a:rPr lang="en-US" altLang="ja-JP" dirty="0"/>
              <a:t>0.1</a:t>
            </a:r>
            <a:r>
              <a:rPr lang="ja-JP" altLang="en-US" dirty="0"/>
              <a:t>範囲外にずらしてください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用意したモデルに「</a:t>
            </a:r>
            <a:r>
              <a:rPr lang="en-US" altLang="ja-JP" dirty="0" err="1"/>
              <a:t>aiAmbientOcclusion</a:t>
            </a:r>
            <a:r>
              <a:rPr lang="ja-JP" altLang="en-US" dirty="0"/>
              <a:t>」マテリアルを適用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EA58-EDA9-48C0-AFF6-2A06D4F3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設定 （</a:t>
            </a:r>
            <a:r>
              <a:rPr kumimoji="1" lang="en-US" altLang="ja-JP" dirty="0"/>
              <a:t>Samples</a:t>
            </a:r>
            <a:r>
              <a:rPr lang="ja-JP" altLang="en-US" dirty="0"/>
              <a:t>を調整すれば</a:t>
            </a:r>
            <a:r>
              <a:rPr lang="en-US" altLang="ja-JP" dirty="0"/>
              <a:t>OK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8177-F3A8-458A-B6D3-4FA00079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Samples:</a:t>
            </a:r>
            <a:r>
              <a:rPr kumimoji="1" lang="ja-JP" altLang="en-US" dirty="0"/>
              <a:t>　レイの数　サンプルを多くするとノイズが減ります</a:t>
            </a:r>
          </a:p>
          <a:p>
            <a:r>
              <a:rPr kumimoji="1" lang="en-US" altLang="ja-JP" dirty="0"/>
              <a:t>Spread:</a:t>
            </a:r>
            <a:r>
              <a:rPr kumimoji="1" lang="ja-JP" altLang="en-US" dirty="0"/>
              <a:t>法線ベクトルの角度スプレッド</a:t>
            </a:r>
          </a:p>
          <a:p>
            <a:r>
              <a:rPr kumimoji="1" lang="en-US" altLang="ja-JP" dirty="0"/>
              <a:t>Falloff</a:t>
            </a:r>
            <a:r>
              <a:rPr kumimoji="1" lang="ja-JP" altLang="en-US" dirty="0"/>
              <a:t>：オクルージョンの減衰率</a:t>
            </a:r>
          </a:p>
          <a:p>
            <a:r>
              <a:rPr kumimoji="1" lang="en-US" altLang="ja-JP" dirty="0"/>
              <a:t>Near Clip :</a:t>
            </a:r>
            <a:r>
              <a:rPr kumimoji="1" lang="ja-JP" altLang="en-US" dirty="0"/>
              <a:t>シェーディングされる点から最小の距離を指定</a:t>
            </a:r>
          </a:p>
          <a:p>
            <a:r>
              <a:rPr kumimoji="1" lang="en-US" altLang="ja-JP" dirty="0"/>
              <a:t>Far Clip :</a:t>
            </a:r>
            <a:r>
              <a:rPr kumimoji="1" lang="ja-JP" altLang="en-US" dirty="0"/>
              <a:t>シェーディングされる点から最大の距離を指定</a:t>
            </a:r>
          </a:p>
          <a:p>
            <a:r>
              <a:rPr kumimoji="1" lang="en-US" altLang="ja-JP" dirty="0"/>
              <a:t>White</a:t>
            </a:r>
            <a:r>
              <a:rPr kumimoji="1" lang="ja-JP" altLang="en-US" dirty="0"/>
              <a:t>：ベースの色</a:t>
            </a:r>
          </a:p>
          <a:p>
            <a:r>
              <a:rPr kumimoji="1" lang="en-US" altLang="ja-JP" dirty="0"/>
              <a:t>Black</a:t>
            </a:r>
            <a:r>
              <a:rPr kumimoji="1" lang="ja-JP" altLang="en-US" dirty="0"/>
              <a:t>：影の色</a:t>
            </a:r>
          </a:p>
          <a:p>
            <a:r>
              <a:rPr kumimoji="1" lang="en-US" altLang="ja-JP" dirty="0"/>
              <a:t>Invert </a:t>
            </a:r>
            <a:r>
              <a:rPr kumimoji="1" lang="en-US" altLang="ja-JP" dirty="0" err="1"/>
              <a:t>Normals</a:t>
            </a:r>
            <a:r>
              <a:rPr kumimoji="1" lang="ja-JP" altLang="en-US" dirty="0"/>
              <a:t>：表面をトレースするか裏面をトレースするか</a:t>
            </a:r>
          </a:p>
          <a:p>
            <a:r>
              <a:rPr kumimoji="1" lang="en-US" altLang="ja-JP" dirty="0"/>
              <a:t>Self Only</a:t>
            </a:r>
            <a:r>
              <a:rPr kumimoji="1" lang="ja-JP" altLang="en-US" dirty="0"/>
              <a:t>：同一オブジェクトのみ影響</a:t>
            </a:r>
          </a:p>
          <a:p>
            <a:r>
              <a:rPr kumimoji="1" lang="en-US" altLang="ja-JP" dirty="0"/>
              <a:t>Trace Set : </a:t>
            </a:r>
            <a:r>
              <a:rPr kumimoji="1" lang="ja-JP" altLang="en-US" dirty="0"/>
              <a:t>オブジェクトセットがトレースされるかを定義。</a:t>
            </a:r>
            <a:r>
              <a:rPr kumimoji="1" lang="en-US" altLang="ja-JP" dirty="0" err="1"/>
              <a:t>ArnoldParameters</a:t>
            </a:r>
            <a:r>
              <a:rPr kumimoji="1" lang="en-US" altLang="ja-JP" dirty="0"/>
              <a:t> Tag </a:t>
            </a:r>
            <a:r>
              <a:rPr kumimoji="1" lang="ja-JP" altLang="en-US" dirty="0"/>
              <a:t>をプロパティで使用</a:t>
            </a:r>
          </a:p>
          <a:p>
            <a:r>
              <a:rPr kumimoji="1" lang="en-US" altLang="ja-JP" dirty="0"/>
              <a:t>Inclusive : </a:t>
            </a:r>
            <a:r>
              <a:rPr kumimoji="1" lang="ja-JP" altLang="en-US" dirty="0"/>
              <a:t>トレースを包括的モードにするか、排他的モードにするか選択</a:t>
            </a:r>
          </a:p>
          <a:p>
            <a:r>
              <a:rPr kumimoji="1" lang="en-US" altLang="ja-JP" dirty="0"/>
              <a:t>Normal</a:t>
            </a:r>
            <a:r>
              <a:rPr kumimoji="1" lang="ja-JP" altLang="en-US" dirty="0"/>
              <a:t>：法線ベクトルを出力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84D9E-F0E4-4500-82ED-D5DCAD90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9F2B2-2B31-4C2D-8A91-88682B7C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5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7961-7C1D-4EEA-BDED-1D012CD8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ベイク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1475-E465-4795-BFD9-D0A6DF10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マテリアルと適用したモデルを選択しアンビエントオクルージョンテクスチャを出力</a:t>
            </a:r>
            <a:r>
              <a:rPr kumimoji="1" lang="en-US" altLang="ja-JP" dirty="0"/>
              <a:t>Arnold</a:t>
            </a:r>
            <a:r>
              <a:rPr kumimoji="1" lang="ja-JP" altLang="en-US" dirty="0"/>
              <a:t>＞</a:t>
            </a:r>
            <a:r>
              <a:rPr kumimoji="1" lang="en-US" altLang="ja-JP" dirty="0" err="1"/>
              <a:t>Utitlties</a:t>
            </a:r>
            <a:r>
              <a:rPr kumimoji="1" lang="ja-JP" altLang="en-US" dirty="0"/>
              <a:t>＞</a:t>
            </a:r>
            <a:r>
              <a:rPr kumimoji="1" lang="en-US" altLang="ja-JP" dirty="0"/>
              <a:t>Render Selection To Texture</a:t>
            </a:r>
          </a:p>
          <a:p>
            <a:r>
              <a:rPr kumimoji="1" lang="en-US" altLang="ja-JP" dirty="0"/>
              <a:t>①</a:t>
            </a:r>
            <a:r>
              <a:rPr kumimoji="1" lang="ja-JP" altLang="en-US" dirty="0"/>
              <a:t>出力先フォルダ指定</a:t>
            </a:r>
          </a:p>
          <a:p>
            <a:r>
              <a:rPr kumimoji="1" lang="ja-JP" altLang="en-US" dirty="0"/>
              <a:t>②テクスチャサイズ指定</a:t>
            </a:r>
          </a:p>
          <a:p>
            <a:r>
              <a:rPr kumimoji="1" lang="ja-JP" altLang="en-US" dirty="0"/>
              <a:t>細かな設定がないのであれば上記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点を設定すれば大丈夫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85C9-7CEE-4C3A-8737-416BFF2A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98CA3-D892-4E92-B5F5-4291FD32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0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AFA7-99D7-461D-939A-266ADAC0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確認してみる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BA13-158A-4700-AC63-20B10EA9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出力されたアンビエントオクルージョンテクスチャをモデルに適用</a:t>
            </a:r>
            <a:endParaRPr kumimoji="1" lang="en-US" altLang="ja-JP" dirty="0"/>
          </a:p>
          <a:p>
            <a:r>
              <a:rPr kumimoji="1" lang="ja-JP" altLang="en-US" dirty="0"/>
              <a:t>底面を暗くするなど、地面の計算を入れたい場合はプレーンオブジェクトで地面を作成する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7226B-709D-484F-ACB3-275EA927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5680C-0942-4A17-AB39-0ABC4A10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2668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604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Century Gothic</vt:lpstr>
      <vt:lpstr>Wingdings 3</vt:lpstr>
      <vt:lpstr>Wisp</vt:lpstr>
      <vt:lpstr>ArnodlでのAOベイク</vt:lpstr>
      <vt:lpstr>AOをベイクする</vt:lpstr>
      <vt:lpstr>設定 （Samplesを調整すればOK）</vt:lpstr>
      <vt:lpstr>ベイク</vt:lpstr>
      <vt:lpstr>確認してみる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19</cp:revision>
  <dcterms:created xsi:type="dcterms:W3CDTF">2021-05-01T02:24:19Z</dcterms:created>
  <dcterms:modified xsi:type="dcterms:W3CDTF">2021-08-31T07:11:32Z</dcterms:modified>
</cp:coreProperties>
</file>