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5" r:id="rId9"/>
    <p:sldId id="264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121" d="100"/>
          <a:sy n="121" d="100"/>
        </p:scale>
        <p:origin x="3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4C0D-7139-40DC-8CC9-F728442995D3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A36D-77A0-42AA-BB1D-303C3F466CD4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8CC7-1F2B-495F-B83D-2729A4A74CFD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58F2-17EB-42DF-A696-CDE276129C34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9476-BF02-4BE0-9226-E3697DE11F9B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99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B887-A4D9-43BE-8B9B-F805A0E44FEA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1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4CD4-67E4-47D5-964F-0A88F61748BB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14D-F01A-4E47-873F-13A0004F4EBC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7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624110"/>
            <a:ext cx="9657032" cy="662356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1" y="1570246"/>
            <a:ext cx="9657032" cy="43409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30" y="6315635"/>
            <a:ext cx="1146283" cy="370396"/>
          </a:xfrm>
        </p:spPr>
        <p:txBody>
          <a:bodyPr/>
          <a:lstStyle/>
          <a:p>
            <a:fld id="{18EEF612-052E-41A9-AB05-26E5747FD0A8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1" y="6315635"/>
            <a:ext cx="8361630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F782-2340-4F8B-BE11-CF27A30B2B8E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E623-7DB8-465A-9876-2552563B0677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E3B7-95B2-4153-983D-D068152A7509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9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17FA-9630-4BAD-9A8A-F69931638142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060-250C-4E28-91DC-E6093F0E5209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982-5D56-4112-93D7-0F0EA55F0AF9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C6FF-CA5E-40F0-A9DB-58C9420BD2E7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9D0F0-164E-4A3E-AF70-CE145A625516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  <p:sldLayoutId id="21474842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モデリング基礎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オブジェクト、メッシュの扱いを学習する。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0C3EC-6674-45A1-A26B-C58A971C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BEDC-4AB2-4301-A5EF-C53C316E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2400" dirty="0"/>
              <a:t>アウトライナ、チャネルボックス、アトリビュートエディタ</a:t>
            </a:r>
            <a:br>
              <a:rPr kumimoji="1" lang="en-US" altLang="ja-JP" sz="2400" dirty="0"/>
            </a:br>
            <a:endParaRPr kumimoji="1" lang="ja-JP" alt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22F9-9CFF-4E39-AB6F-C16BC7EFA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アウトライナはシーンにあるオブジェクトの配置</a:t>
            </a:r>
            <a:endParaRPr kumimoji="1" lang="en-US" altLang="ja-JP" dirty="0"/>
          </a:p>
          <a:p>
            <a:r>
              <a:rPr lang="ja-JP" altLang="en-US" dirty="0"/>
              <a:t>チャネルボックス、アトリビュートエディタは選択したオブジェクトの情報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0EA7B-7948-423D-9345-BF052272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FF823-1217-49A6-9BE0-27CC13A9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097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C2D0-354D-45BE-8620-911CBCB9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コップをモデリングしてみる！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B0B4-1886-4FCA-A34B-B4A671B4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作成→フリーイメージプレーンでリファレンスを配置</a:t>
            </a:r>
            <a:endParaRPr kumimoji="1" lang="en-US" altLang="ja-JP" dirty="0"/>
          </a:p>
          <a:p>
            <a:r>
              <a:rPr lang="ja-JP" altLang="en-US" dirty="0"/>
              <a:t>リファレンスをもとにモデリングする</a:t>
            </a:r>
            <a:endParaRPr lang="en-US" altLang="ja-JP" dirty="0"/>
          </a:p>
          <a:p>
            <a:r>
              <a:rPr lang="ja-JP" altLang="en-US" dirty="0"/>
              <a:t>円周１８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436D6-D6FA-4BF5-B7A2-D9DF4614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1039E-7215-4197-8C4D-E442AE78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748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0EA4-41AC-43B1-9261-6C471C86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43BD-4E13-4FB1-A8A4-F8ED5FDB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Maya</a:t>
            </a:r>
            <a:r>
              <a:rPr kumimoji="1" lang="ja-JP" altLang="en-US" dirty="0"/>
              <a:t>のビューポート操作。</a:t>
            </a:r>
            <a:endParaRPr kumimoji="1" lang="en-US" altLang="ja-JP" dirty="0"/>
          </a:p>
          <a:p>
            <a:r>
              <a:rPr lang="ja-JP" altLang="en-US" dirty="0"/>
              <a:t>表示モード</a:t>
            </a:r>
            <a:endParaRPr kumimoji="1" lang="en-US" altLang="ja-JP" dirty="0"/>
          </a:p>
          <a:p>
            <a:r>
              <a:rPr lang="ja-JP" altLang="en-US" dirty="0"/>
              <a:t>オブジェクトモードと編集モード</a:t>
            </a:r>
            <a:endParaRPr kumimoji="1" lang="ja-JP" altLang="en-US" dirty="0"/>
          </a:p>
          <a:p>
            <a:r>
              <a:rPr kumimoji="1" lang="ja-JP" altLang="en-US" dirty="0"/>
              <a:t>オブジェクトの結合、分離。ソフト選択を理解する。</a:t>
            </a:r>
          </a:p>
          <a:p>
            <a:r>
              <a:rPr kumimoji="1" lang="ja-JP" altLang="en-US" dirty="0"/>
              <a:t>頂点、辺、面の違いを理解。</a:t>
            </a:r>
          </a:p>
          <a:p>
            <a:r>
              <a:rPr kumimoji="1" lang="ja-JP" altLang="en-US" dirty="0"/>
              <a:t>メッシュの選択、カット、結合、押し出し、削除を理解する。</a:t>
            </a:r>
            <a:endParaRPr kumimoji="1" lang="en-US" altLang="ja-JP" dirty="0"/>
          </a:p>
          <a:p>
            <a:r>
              <a:rPr lang="ja-JP" altLang="en-US" dirty="0"/>
              <a:t>チャネルボックス、アトリビュートエディタ</a:t>
            </a:r>
            <a:endParaRPr lang="en-US" altLang="ja-JP" dirty="0"/>
          </a:p>
          <a:p>
            <a:r>
              <a:rPr kumimoji="1" lang="ja-JP" altLang="en-US" dirty="0"/>
              <a:t>アウトライナ</a:t>
            </a:r>
            <a:endParaRPr kumimoji="1" lang="en-US" altLang="ja-JP" dirty="0"/>
          </a:p>
          <a:p>
            <a:r>
              <a:rPr lang="ja-JP" altLang="en-US" dirty="0"/>
              <a:t>シースルーモー</a:t>
            </a:r>
            <a:r>
              <a:rPr lang="ja-JP" altLang="en-US"/>
              <a:t>ド 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3D15-A1B2-47FC-A0E9-3E8EF733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FA24E-23D3-4330-B225-818D129D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5479-15E6-4CB8-8884-1D63E187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Maya</a:t>
            </a:r>
            <a:r>
              <a:rPr kumimoji="1" lang="ja-JP" altLang="en-US" dirty="0"/>
              <a:t>のビューポート操作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49F68-AFD7-49AF-9C45-0D34F161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パースビュー</a:t>
            </a:r>
            <a:endParaRPr lang="en-US" altLang="ja-JP" dirty="0"/>
          </a:p>
          <a:p>
            <a:r>
              <a:rPr kumimoji="1" lang="ja-JP" altLang="en-US" dirty="0"/>
              <a:t>前面ビュー、側面ビューの切り替え</a:t>
            </a:r>
            <a:endParaRPr kumimoji="1" lang="en-US" altLang="ja-JP" dirty="0"/>
          </a:p>
          <a:p>
            <a:r>
              <a:rPr lang="en-US" altLang="ja-JP" dirty="0"/>
              <a:t>F</a:t>
            </a:r>
            <a:r>
              <a:rPr lang="ja-JP" altLang="en-US" dirty="0"/>
              <a:t>キーで選択したものにフォーカス</a:t>
            </a:r>
            <a:endParaRPr kumimoji="1"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64F8C-42E7-44A9-AA0E-E6D2CAB1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BBF74-BB0B-45BD-9B32-F5238ACE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62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7BC9-6C8E-4E8D-9201-E879611E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表示モード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71301-72CF-4098-9F55-34A4C417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ワイヤーフレーム表示</a:t>
            </a:r>
            <a:endParaRPr kumimoji="1" lang="en-US" altLang="ja-JP" dirty="0"/>
          </a:p>
          <a:p>
            <a:r>
              <a:rPr lang="ja-JP" altLang="en-US" dirty="0"/>
              <a:t>ワイヤーフレームだけ表示</a:t>
            </a:r>
            <a:endParaRPr lang="en-US" altLang="ja-JP" dirty="0"/>
          </a:p>
          <a:p>
            <a:r>
              <a:rPr kumimoji="1" lang="ja-JP" altLang="en-US" dirty="0"/>
              <a:t>選択の分離</a:t>
            </a:r>
            <a:endParaRPr kumimoji="1" lang="en-US" altLang="ja-JP" dirty="0"/>
          </a:p>
          <a:p>
            <a:r>
              <a:rPr lang="ja-JP" altLang="en-US" dirty="0"/>
              <a:t>テクスチャ表示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43855-BD70-4CEC-8DBE-C849409D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D8604-E32C-408E-B11E-14A51555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889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BE86-2735-4DEF-B1A1-174458E3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頂点、辺、面の違いを理解。</a:t>
            </a:r>
            <a:br>
              <a:rPr kumimoji="1" lang="ja-JP" altLang="en-US" dirty="0"/>
            </a:b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04A67-887A-4367-8C8B-CA8767D1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頂点、辺、面の選択を理解する</a:t>
            </a:r>
            <a:endParaRPr kumimoji="1" lang="en-US" altLang="ja-JP" dirty="0"/>
          </a:p>
          <a:p>
            <a:r>
              <a:rPr kumimoji="1" lang="en-US" altLang="ja-JP" dirty="0"/>
              <a:t>Ctrl</a:t>
            </a:r>
            <a:r>
              <a:rPr kumimoji="1" lang="ja-JP" altLang="en-US" dirty="0"/>
              <a:t>＋右クリックのマーキングメニューを色々試してみる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57E98-03E7-4E35-A096-B62978E7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49D33-6F1B-4538-AE0B-8AB12846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93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7B30-1FB9-4CBB-9495-D575A52B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メッシュの選択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9E1B-B14C-49C3-B58C-B41242CF6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Ctrl</a:t>
            </a:r>
            <a:r>
              <a:rPr kumimoji="1" lang="ja-JP" altLang="en-US" dirty="0"/>
              <a:t>＋クリック」で選択を外す</a:t>
            </a:r>
            <a:endParaRPr kumimoji="1"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Shift</a:t>
            </a:r>
            <a:r>
              <a:rPr lang="ja-JP" altLang="en-US" dirty="0"/>
              <a:t>＋クリック」で選択を反転させる</a:t>
            </a:r>
            <a:endParaRPr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Shift</a:t>
            </a:r>
            <a:r>
              <a:rPr lang="ja-JP" altLang="en-US" dirty="0"/>
              <a:t>＋</a:t>
            </a:r>
            <a:r>
              <a:rPr lang="en-US" altLang="ja-JP" dirty="0"/>
              <a:t>Ctrl</a:t>
            </a:r>
            <a:r>
              <a:rPr lang="ja-JP" altLang="en-US" dirty="0"/>
              <a:t>＋クリック」で追加選択</a:t>
            </a:r>
            <a:endParaRPr lang="en-US" altLang="ja-JP" dirty="0"/>
          </a:p>
          <a:p>
            <a:r>
              <a:rPr kumimoji="1" lang="ja-JP" altLang="en-US" dirty="0"/>
              <a:t>エッジのダブルクリックでループ選択</a:t>
            </a:r>
            <a:endParaRPr kumimoji="1" lang="en-US" altLang="ja-JP" dirty="0"/>
          </a:p>
          <a:p>
            <a:pPr lvl="1"/>
            <a:r>
              <a:rPr lang="ja-JP" altLang="en-US" dirty="0"/>
              <a:t>マーキングメニューからが便利</a:t>
            </a:r>
            <a:endParaRPr kumimoji="1" lang="en-US" altLang="ja-JP" dirty="0"/>
          </a:p>
          <a:p>
            <a:r>
              <a:rPr lang="ja-JP" altLang="en-US" dirty="0"/>
              <a:t>エッジの</a:t>
            </a:r>
            <a:r>
              <a:rPr lang="en-US" altLang="ja-JP" dirty="0"/>
              <a:t>Shift+2</a:t>
            </a:r>
            <a:r>
              <a:rPr lang="ja-JP" altLang="en-US" dirty="0"/>
              <a:t>つめをダブルクリックでリング選択</a:t>
            </a:r>
            <a:endParaRPr lang="en-US" altLang="ja-JP" dirty="0"/>
          </a:p>
          <a:p>
            <a:pPr lvl="1"/>
            <a:r>
              <a:rPr kumimoji="1" lang="ja-JP" altLang="en-US" dirty="0"/>
              <a:t>マーキングメニューからが便利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D9822-76AE-477B-B58A-D58534AD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03FE4-C9A8-46E3-A4DB-DF2EE7BA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20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C88C-7C0D-4D34-A428-9F27905B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カット、結合、押し出し、削除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1DCD-71AF-4A20-9CB2-C4717391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カット</a:t>
            </a:r>
            <a:endParaRPr kumimoji="1" lang="en-US" altLang="ja-JP" dirty="0"/>
          </a:p>
          <a:p>
            <a:pPr lvl="1"/>
            <a:r>
              <a:rPr lang="ja-JP" altLang="en-US" dirty="0"/>
              <a:t>メッシュツール→マルチカット</a:t>
            </a:r>
            <a:endParaRPr lang="en-US" altLang="ja-JP" dirty="0"/>
          </a:p>
          <a:p>
            <a:pPr lvl="1"/>
            <a:r>
              <a:rPr lang="en-US" altLang="ja-JP" dirty="0"/>
              <a:t>C</a:t>
            </a:r>
            <a:r>
              <a:rPr lang="ja-JP" altLang="en-US" dirty="0"/>
              <a:t>キーを押しながらでループカット</a:t>
            </a:r>
            <a:endParaRPr lang="en-US" altLang="ja-JP" dirty="0"/>
          </a:p>
          <a:p>
            <a:r>
              <a:rPr lang="ja-JP" altLang="en-US" dirty="0"/>
              <a:t>結合</a:t>
            </a:r>
            <a:endParaRPr lang="en-US" altLang="ja-JP" dirty="0"/>
          </a:p>
          <a:p>
            <a:pPr lvl="1"/>
            <a:r>
              <a:rPr lang="ja-JP" altLang="en-US" dirty="0"/>
              <a:t>メッシュツール→ターゲット連結</a:t>
            </a:r>
            <a:endParaRPr lang="en-US" altLang="ja-JP" dirty="0"/>
          </a:p>
          <a:p>
            <a:pPr lvl="1"/>
            <a:r>
              <a:rPr lang="ja-JP" altLang="en-US" dirty="0"/>
              <a:t>選択して</a:t>
            </a:r>
            <a:r>
              <a:rPr lang="en-US" altLang="ja-JP" dirty="0"/>
              <a:t>Shift</a:t>
            </a:r>
            <a:r>
              <a:rPr lang="ja-JP" altLang="en-US" dirty="0"/>
              <a:t>＋右クリック上 ｑマーキングメニュー</a:t>
            </a:r>
            <a:endParaRPr lang="en-US" altLang="ja-JP" dirty="0"/>
          </a:p>
          <a:p>
            <a:r>
              <a:rPr lang="ja-JP" altLang="en-US" dirty="0"/>
              <a:t>押し出し</a:t>
            </a:r>
            <a:endParaRPr lang="en-US" altLang="ja-JP" dirty="0"/>
          </a:p>
          <a:p>
            <a:pPr lvl="1"/>
            <a:r>
              <a:rPr lang="ja-JP" altLang="en-US" dirty="0"/>
              <a:t>メッシュの編集→押し出し</a:t>
            </a:r>
            <a:endParaRPr lang="en-US" altLang="ja-JP" dirty="0"/>
          </a:p>
          <a:p>
            <a:r>
              <a:rPr lang="ja-JP" altLang="en-US" dirty="0"/>
              <a:t>削除</a:t>
            </a:r>
            <a:endParaRPr lang="en-US" altLang="ja-JP" dirty="0"/>
          </a:p>
          <a:p>
            <a:pPr lvl="1"/>
            <a:r>
              <a:rPr lang="en-US" altLang="ja-JP" dirty="0"/>
              <a:t>Delete</a:t>
            </a:r>
            <a:r>
              <a:rPr lang="ja-JP" altLang="en-US" dirty="0"/>
              <a:t>キー</a:t>
            </a:r>
            <a:endParaRPr lang="en-US" altLang="ja-JP" dirty="0"/>
          </a:p>
          <a:p>
            <a:pPr lvl="1"/>
            <a:r>
              <a:rPr lang="ja-JP" altLang="en-US" dirty="0"/>
              <a:t>エッジを削除した場合頂点が残るので注意！</a:t>
            </a:r>
            <a:br>
              <a:rPr lang="en-US" altLang="ja-JP" dirty="0"/>
            </a:br>
            <a:r>
              <a:rPr lang="ja-JP" altLang="en-US" dirty="0"/>
              <a:t>その場合は</a:t>
            </a:r>
            <a:r>
              <a:rPr lang="en-US" altLang="ja-JP" dirty="0"/>
              <a:t>Shift</a:t>
            </a:r>
            <a:r>
              <a:rPr lang="ja-JP" altLang="en-US" dirty="0"/>
              <a:t>＋左下のエッジの削除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0956F-FC06-4C8F-8E1D-3E08F9C3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0902-BF71-4FBD-BB9C-C44539CB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838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54D0-6F9F-4066-A483-5853DDD3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オブジェクトの結合、分離、複製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82971-026E-4F9C-87C6-F64D7056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結合</a:t>
            </a:r>
            <a:endParaRPr kumimoji="1" lang="en-US" altLang="ja-JP" dirty="0"/>
          </a:p>
          <a:p>
            <a:pPr lvl="1"/>
            <a:r>
              <a:rPr lang="ja-JP" altLang="en-US" dirty="0"/>
              <a:t>メッシュ→結合</a:t>
            </a:r>
            <a:endParaRPr lang="en-US" altLang="ja-JP" dirty="0"/>
          </a:p>
          <a:p>
            <a:r>
              <a:rPr kumimoji="1" lang="ja-JP" altLang="en-US" dirty="0"/>
              <a:t>分離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メッシュ→分離</a:t>
            </a:r>
            <a:endParaRPr kumimoji="1" lang="en-US" altLang="ja-JP" dirty="0"/>
          </a:p>
          <a:p>
            <a:r>
              <a:rPr kumimoji="1" lang="ja-JP" altLang="en-US" dirty="0"/>
              <a:t>複製</a:t>
            </a:r>
            <a:endParaRPr lang="en-US" altLang="ja-JP" dirty="0"/>
          </a:p>
          <a:p>
            <a:pPr lvl="1"/>
            <a:r>
              <a:rPr lang="en-US" altLang="ja-JP" dirty="0"/>
              <a:t>Shift</a:t>
            </a:r>
            <a:r>
              <a:rPr kumimoji="1" lang="ja-JP" altLang="en-US" dirty="0"/>
              <a:t>＋</a:t>
            </a:r>
            <a:r>
              <a:rPr kumimoji="1" lang="en-US" altLang="ja-JP" dirty="0"/>
              <a:t>D</a:t>
            </a:r>
          </a:p>
          <a:p>
            <a:r>
              <a:rPr kumimoji="1" lang="ja-JP" altLang="en-US" dirty="0"/>
              <a:t>抽出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メッシュの編集→抽出</a:t>
            </a:r>
            <a:endParaRPr kumimoji="1"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48CA7-E1A1-41C2-995D-9E597DA6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B8C4-4F1F-479B-B051-59D3FF14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42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7ABA-29DF-4516-933D-6FE70D5F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モデル配置の初期化を理解する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666B3-504E-4896-A50E-0CE782536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球体や円柱をシェルフから配置したとき、最初にエッジの数や大きさをパラメーターで調整できる</a:t>
            </a:r>
            <a:endParaRPr kumimoji="1" lang="en-US" altLang="ja-JP" dirty="0"/>
          </a:p>
          <a:p>
            <a:r>
              <a:rPr lang="ja-JP" altLang="en-US" dirty="0"/>
              <a:t>チャネルボックスから変更可能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0F71A-CB7A-4A3F-8CB7-80A9AD97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1D956-F75A-4873-B54C-CB36F3DB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51785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266</TotalTime>
  <Words>962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游ゴシック</vt:lpstr>
      <vt:lpstr>Arial</vt:lpstr>
      <vt:lpstr>Century Gothic</vt:lpstr>
      <vt:lpstr>Wingdings 3</vt:lpstr>
      <vt:lpstr>Wisp</vt:lpstr>
      <vt:lpstr>モデリング基礎</vt:lpstr>
      <vt:lpstr>テーマ</vt:lpstr>
      <vt:lpstr>Mayaのビューポート操作</vt:lpstr>
      <vt:lpstr>表示モード</vt:lpstr>
      <vt:lpstr>頂点、辺、面の違いを理解。 </vt:lpstr>
      <vt:lpstr>メッシュの選択</vt:lpstr>
      <vt:lpstr>カット、結合、押し出し、削除</vt:lpstr>
      <vt:lpstr>オブジェクトの結合、分離、複製</vt:lpstr>
      <vt:lpstr>モデル配置の初期化を理解する</vt:lpstr>
      <vt:lpstr>アウトライナ、チャネルボックス、アトリビュートエディタ </vt:lpstr>
      <vt:lpstr>コップをモデリングしてみる！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24</cp:revision>
  <dcterms:created xsi:type="dcterms:W3CDTF">2021-05-01T02:24:19Z</dcterms:created>
  <dcterms:modified xsi:type="dcterms:W3CDTF">2021-05-09T06:24:54Z</dcterms:modified>
</cp:coreProperties>
</file>