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7" r:id="rId7"/>
    <p:sldId id="260" r:id="rId8"/>
    <p:sldId id="261" r:id="rId9"/>
    <p:sldId id="269" r:id="rId10"/>
    <p:sldId id="270" r:id="rId11"/>
    <p:sldId id="271" r:id="rId12"/>
    <p:sldId id="262" r:id="rId13"/>
    <p:sldId id="263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219F5-B701-4879-A416-1569235C1EC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84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956A-D8CD-4495-9D99-3A4C558BA481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6EA7-5A80-4D54-902F-1DCC7B7BB151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6CCF-F47C-42DC-B008-9CFE77842F47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0BAB-E28F-456C-A3B8-1D3E7C84129D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97AB-A831-476A-9646-84F79374EE3B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E8CD-0E13-4E3D-9D82-151587AF8B81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29C-0A24-43F2-9049-CB8918F9FA6F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BE73-513D-43C2-9083-388552331F89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59901EB1-8D60-43D0-BD2D-B89315F2DAF4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27B4-3312-4E77-B5B7-134AF7ECA91C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C59-E167-40E1-B5AF-39D4FEA40918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A030-1547-4156-80D4-82AC163EAD97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D3E4-3B38-436B-9AC1-47B670CE1670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19A-B438-4E6E-A70D-EAADCB9EF60A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E5E4-13D9-400A-8E63-1913AF66E6C6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AA2-1A7B-4782-9D1E-E3E4D25867FD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1DA4-A3CD-4ED6-9E03-1CC08E662DEC}" type="datetime1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ics.pixar.com/opensubdiv/docs/subdivision_surfac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ommypapaioannou.files.wordpress.com/2013/01/alpha-presentation-template1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モデリング基礎０２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モデリングの応用技術と</a:t>
            </a:r>
            <a:r>
              <a:rPr kumimoji="1" lang="en-US" altLang="ja-JP" dirty="0"/>
              <a:t>Maya</a:t>
            </a:r>
            <a:r>
              <a:rPr kumimoji="1" lang="ja-JP" altLang="en-US"/>
              <a:t>の</a:t>
            </a:r>
            <a:r>
              <a:rPr lang="ja-JP" altLang="en-US"/>
              <a:t>オペレーションの</a:t>
            </a:r>
            <a:r>
              <a:rPr kumimoji="1" lang="ja-JP" altLang="en-US"/>
              <a:t>理解を深める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8567D-799A-42D0-B602-4474E361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F06-3493-4DE5-ACAB-47308F73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320D-5617-489D-ABCE-26041CB3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</a:t>
            </a:r>
            <a:r>
              <a:rPr kumimoji="1" lang="ja-JP" altLang="en-US" dirty="0"/>
              <a:t>キーを押しながら移動で頂点スナップ</a:t>
            </a:r>
            <a:endParaRPr kumimoji="1"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キーを押しながら移動でグリッドスナップ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30A2-0C94-4EBF-84A7-2EA29AE3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4911-8210-4BF9-991E-4EA8CE53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77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8852-994E-4E40-8E23-16275F03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ソフト選択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408C-71E0-4081-8220-AA5582DF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561" y="1570246"/>
            <a:ext cx="9657032" cy="4340976"/>
          </a:xfrm>
        </p:spPr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キーを押して移動でソフト選択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0E116-5A78-4ABA-8CF1-54018FF8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D801B-3ED4-4FF5-95D5-A73923AE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5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0DC0-4C06-4AAC-84C9-5044667F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エッジコンストレイント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3465-C16B-41BA-A70F-EEDC9DB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Ctrl</a:t>
            </a:r>
            <a:r>
              <a:rPr kumimoji="1" lang="ja-JP" altLang="en-US" dirty="0"/>
              <a:t>＋</a:t>
            </a:r>
            <a:r>
              <a:rPr kumimoji="1" lang="en-US" altLang="ja-JP" dirty="0"/>
              <a:t>Shift</a:t>
            </a:r>
            <a:r>
              <a:rPr kumimoji="1" lang="ja-JP" altLang="en-US" dirty="0"/>
              <a:t>移動でエッジに沿って移動できる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8E8A-5AAB-45C3-8695-40812757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7109-225B-40C2-936B-E740604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0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579D-10AB-4AA0-A3D3-B1AD981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サブディビジョンサーフェス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32F5-95F6-4293-A726-F0A51476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３キーを押すことでサブディビジョンの状態</a:t>
            </a:r>
            <a:endParaRPr kumimoji="1" lang="en-US" altLang="ja-JP" dirty="0"/>
          </a:p>
          <a:p>
            <a:r>
              <a:rPr kumimoji="1" lang="ja-JP" altLang="en-US" dirty="0"/>
              <a:t>メッシュ→スムーズで適用</a:t>
            </a:r>
            <a:endParaRPr kumimoji="1" lang="en-US" altLang="ja-JP" dirty="0"/>
          </a:p>
          <a:p>
            <a:r>
              <a:rPr kumimoji="1" lang="en-US" altLang="ja-JP" dirty="0"/>
              <a:t>Pixar</a:t>
            </a:r>
            <a:r>
              <a:rPr kumimoji="1" lang="ja-JP" altLang="en-US" dirty="0"/>
              <a:t>の技術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https://graphics.pixar.com/opensubdiv/docs/subdivision_surfaces.html</a:t>
            </a:r>
            <a:endParaRPr kumimoji="1" lang="en-US" altLang="ja-JP" dirty="0"/>
          </a:p>
          <a:p>
            <a:r>
              <a:rPr lang="ja-JP" altLang="en-US" dirty="0"/>
              <a:t>特徴、</a:t>
            </a:r>
            <a:endParaRPr lang="en-US" altLang="ja-JP" dirty="0"/>
          </a:p>
          <a:p>
            <a:pPr lvl="1"/>
            <a:r>
              <a:rPr lang="ja-JP" altLang="en-US" dirty="0"/>
              <a:t>なめらかになる。</a:t>
            </a:r>
            <a:endParaRPr lang="en-US" altLang="ja-JP" dirty="0"/>
          </a:p>
          <a:p>
            <a:pPr lvl="1"/>
            <a:r>
              <a:rPr lang="ja-JP" altLang="en-US" dirty="0"/>
              <a:t>すべて四角形になる。</a:t>
            </a:r>
            <a:endParaRPr lang="en-US" altLang="ja-JP" dirty="0"/>
          </a:p>
          <a:p>
            <a:pPr lvl="1"/>
            <a:r>
              <a:rPr lang="ja-JP" altLang="en-US"/>
              <a:t>コントロールポイントが近いところのエッジがシャープになる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ABD0-12EE-49A9-9A23-7E4F9A8F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89CC-7411-4598-98CF-68AAE96F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20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8282-016C-4C2A-AC1F-AD750C5A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アウトライナの理解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CB3F-74DD-486F-BE75-34B8998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選択</a:t>
            </a:r>
            <a:endParaRPr lang="en-US" altLang="ja-JP" dirty="0"/>
          </a:p>
          <a:p>
            <a:r>
              <a:rPr kumimoji="1" lang="ja-JP" altLang="en-US" dirty="0"/>
              <a:t>表示、非表示</a:t>
            </a:r>
            <a:endParaRPr kumimoji="1" lang="en-US" altLang="ja-JP" dirty="0"/>
          </a:p>
          <a:p>
            <a:r>
              <a:rPr lang="ja-JP" altLang="en-US" dirty="0"/>
              <a:t>親子付</a:t>
            </a:r>
            <a:endParaRPr lang="en-US" altLang="ja-JP" dirty="0"/>
          </a:p>
          <a:p>
            <a:r>
              <a:rPr kumimoji="1" lang="ja-JP" altLang="en-US" dirty="0"/>
              <a:t>検索</a:t>
            </a:r>
            <a:endParaRPr kumimoji="1" lang="en-US" altLang="ja-JP" dirty="0"/>
          </a:p>
          <a:p>
            <a:r>
              <a:rPr lang="ja-JP" altLang="en-US" dirty="0"/>
              <a:t>名前の変更</a:t>
            </a:r>
            <a:endParaRPr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52B69-AB1C-4434-A70B-D3799F81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3A940-4724-414A-B92C-6939B42E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8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29CD-DCEA-47D4-9822-0CF204F6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ディスプレイレイヤー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D8CD-508A-4D46-B1C4-69700144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レイヤーの追加</a:t>
            </a:r>
            <a:endParaRPr kumimoji="1" lang="en-US" altLang="ja-JP" dirty="0"/>
          </a:p>
          <a:p>
            <a:r>
              <a:rPr lang="ja-JP" altLang="en-US" dirty="0"/>
              <a:t>表示、非表示</a:t>
            </a:r>
            <a:endParaRPr kumimoji="1" lang="en-US" altLang="ja-JP" dirty="0"/>
          </a:p>
          <a:p>
            <a:r>
              <a:rPr lang="ja-JP" altLang="en-US" dirty="0"/>
              <a:t>リファレンスモード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176CF-7165-4186-B93F-70008DAF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3E67-D9D8-4CE6-9C65-169588B6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58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4FC-461C-47AE-9D33-ADDAFD2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ヒストリの理解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091F-71D9-4523-A51A-8D3B5919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修正→種類ごとにすべて削除→ヒストリ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DDBE-F1D8-4B00-8AF6-5EC5B0B5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E599-B5E7-4113-B64F-75B4287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158A-7299-4C9A-AFAF-009AA3F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身近な小物をモデリングしてレンダリングしてみる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0F03-1344-457F-9F61-D043356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https://tommypapaioannou.files.wordpress.com/2013/01/alpha-presentation-template11.jpg</a:t>
            </a:r>
            <a:endParaRPr kumimoji="1" lang="en-US" altLang="ja-JP" dirty="0"/>
          </a:p>
          <a:p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日までの課題</a:t>
            </a:r>
            <a:endParaRPr lang="en-US" altLang="ja-JP" dirty="0"/>
          </a:p>
          <a:p>
            <a:r>
              <a:rPr lang="ja-JP" altLang="en-US" dirty="0"/>
              <a:t>例（マウス、フォーク、イヤホン、皿など）手で触れて深く観察できるもの。形、質感、材質、光の反射、構造</a:t>
            </a:r>
            <a:endParaRPr lang="en-US" altLang="ja-JP" dirty="0"/>
          </a:p>
          <a:p>
            <a:r>
              <a:rPr kumimoji="1" lang="ja-JP" altLang="en-US" dirty="0"/>
              <a:t>第７回のパワポ参照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0EA4B-D738-45C2-8181-E2B8541F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1891E-722D-4A53-9A4E-02007007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ピポットの理解</a:t>
            </a:r>
            <a:endParaRPr kumimoji="1" lang="en-US" altLang="ja-JP" dirty="0"/>
          </a:p>
          <a:p>
            <a:r>
              <a:rPr kumimoji="1" lang="ja-JP" altLang="en-US" dirty="0"/>
              <a:t>軸方向の理解、ワールド座標、オブジェクト座標</a:t>
            </a:r>
            <a:endParaRPr kumimoji="1" lang="en-US" altLang="ja-JP" dirty="0"/>
          </a:p>
          <a:p>
            <a:r>
              <a:rPr kumimoji="1" lang="ja-JP" altLang="en-US" dirty="0"/>
              <a:t>ソフトエッジ、ハードエッジ</a:t>
            </a:r>
            <a:endParaRPr kumimoji="1" lang="en-US" altLang="ja-JP" dirty="0"/>
          </a:p>
          <a:p>
            <a:r>
              <a:rPr kumimoji="1" lang="ja-JP" altLang="en-US" dirty="0"/>
              <a:t>マーキングメニュー、ショートカットを使いこなす</a:t>
            </a:r>
            <a:endParaRPr kumimoji="1" lang="en-US" altLang="ja-JP" dirty="0"/>
          </a:p>
          <a:p>
            <a:r>
              <a:rPr kumimoji="1" lang="ja-JP" altLang="en-US" dirty="0"/>
              <a:t>ブーリアン、ベベル</a:t>
            </a:r>
            <a:endParaRPr kumimoji="1" lang="en-US" altLang="ja-JP" dirty="0"/>
          </a:p>
          <a:p>
            <a:r>
              <a:rPr kumimoji="1" lang="ja-JP" altLang="en-US" dirty="0"/>
              <a:t>ミラー</a:t>
            </a:r>
            <a:endParaRPr kumimoji="1" lang="en-US" altLang="ja-JP" dirty="0"/>
          </a:p>
          <a:p>
            <a:r>
              <a:rPr kumimoji="1" lang="ja-JP" altLang="en-US" dirty="0"/>
              <a:t>スナップ</a:t>
            </a:r>
            <a:endParaRPr kumimoji="1" lang="en-US" altLang="ja-JP" dirty="0"/>
          </a:p>
          <a:p>
            <a:r>
              <a:rPr kumimoji="1" lang="ja-JP" altLang="en-US" dirty="0"/>
              <a:t>エッジコンストレイント</a:t>
            </a:r>
            <a:endParaRPr kumimoji="1" lang="en-US" altLang="ja-JP" dirty="0"/>
          </a:p>
          <a:p>
            <a:r>
              <a:rPr lang="ja-JP" altLang="en-US" dirty="0"/>
              <a:t>サブディビジョンサーフェス</a:t>
            </a:r>
            <a:endParaRPr lang="en-US" altLang="ja-JP" dirty="0"/>
          </a:p>
          <a:p>
            <a:r>
              <a:rPr lang="ja-JP" altLang="en-US" dirty="0"/>
              <a:t>アウトライナの理解、表示、非表示</a:t>
            </a:r>
            <a:endParaRPr kumimoji="1" lang="en-US" altLang="ja-JP" dirty="0"/>
          </a:p>
          <a:p>
            <a:r>
              <a:rPr lang="ja-JP" altLang="en-US" dirty="0"/>
              <a:t>レイヤーを使いこなす</a:t>
            </a:r>
            <a:endParaRPr lang="en-US" altLang="ja-JP" dirty="0"/>
          </a:p>
          <a:p>
            <a:r>
              <a:rPr kumimoji="1" lang="ja-JP" altLang="en-US" dirty="0"/>
              <a:t>ヒストリの理解</a:t>
            </a:r>
            <a:endParaRPr kumimoji="1" lang="en-US" altLang="ja-JP" dirty="0"/>
          </a:p>
          <a:p>
            <a:r>
              <a:rPr lang="ja-JP" altLang="en-US" dirty="0"/>
              <a:t>法線（ノーマル）</a:t>
            </a:r>
            <a:r>
              <a:rPr kumimoji="1" lang="ja-JP" altLang="en-US" dirty="0"/>
              <a:t>の理解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4A47-5825-497F-B70E-2367C6D3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 dirty="0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D50C-D612-4DE1-9437-A9DB48BF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ピポットの理解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79AD-1BB8-4D3F-9D26-5249D3C8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ピポットの操作を理解する</a:t>
            </a:r>
            <a:endParaRPr kumimoji="1" lang="en-US" altLang="ja-JP" dirty="0"/>
          </a:p>
          <a:p>
            <a:r>
              <a:rPr lang="en-US" altLang="ja-JP" dirty="0"/>
              <a:t>V</a:t>
            </a:r>
            <a:r>
              <a:rPr lang="ja-JP" altLang="en-US" dirty="0"/>
              <a:t>キーでピポット操作</a:t>
            </a:r>
            <a:endParaRPr kumimoji="1" lang="en-US" altLang="ja-JP" dirty="0"/>
          </a:p>
          <a:p>
            <a:r>
              <a:rPr lang="ja-JP" altLang="en-US" dirty="0"/>
              <a:t>トランスフォームのフリーズ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9CD2A-0301-4CD5-A423-C710C37F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90EC-E447-4AEC-B2DE-92F07E7B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5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B1FD-D865-414B-9777-006C8B6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軸方向の理解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89C-3B8D-4CB5-80F4-77AD739D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ワールド座標</a:t>
            </a:r>
            <a:endParaRPr kumimoji="1" lang="en-US" altLang="ja-JP" dirty="0"/>
          </a:p>
          <a:p>
            <a:r>
              <a:rPr kumimoji="1" lang="ja-JP" altLang="en-US" dirty="0"/>
              <a:t>オブジェクト座標</a:t>
            </a:r>
            <a:endParaRPr kumimoji="1" lang="en-US" altLang="ja-JP" dirty="0"/>
          </a:p>
          <a:p>
            <a:r>
              <a:rPr lang="ja-JP" altLang="en-US" dirty="0"/>
              <a:t>コンポーネント座標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41DD-EE5A-4512-94AF-567523F3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7534-2B76-460D-B495-4BAE4140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2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7DAC-DF02-4EB1-913C-7BBE0185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ソフトエッジ、ハードエッジ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5F9F-57D5-4F0E-88ED-8E4A06D7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法線の違いを理解する</a:t>
            </a:r>
            <a:endParaRPr kumimoji="1" lang="en-US" altLang="ja-JP" dirty="0"/>
          </a:p>
          <a:p>
            <a:r>
              <a:rPr kumimoji="1" lang="ja-JP" altLang="en-US"/>
              <a:t>ライティングの違い</a:t>
            </a:r>
            <a:endParaRPr kumimoji="1" lang="en-US" altLang="ja-JP" dirty="0"/>
          </a:p>
          <a:p>
            <a:r>
              <a:rPr lang="en-US" altLang="ja-JP" dirty="0"/>
              <a:t>Maya</a:t>
            </a:r>
            <a:r>
              <a:rPr lang="ja-JP" altLang="en-US" dirty="0"/>
              <a:t>での設定方法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6D07B-AB38-4F05-81AB-2D1B45C9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1F936-5777-4E2F-95C5-E0A45E2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006-33EE-4CBF-8CC7-9F3E9B02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法線（ノーマル）の理解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CE83-68CE-45B0-91D1-F9B28334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ポリゴンには向きがある</a:t>
            </a:r>
            <a:endParaRPr kumimoji="1" lang="en-US" altLang="ja-JP" dirty="0"/>
          </a:p>
          <a:p>
            <a:r>
              <a:rPr lang="ja-JP" altLang="en-US" dirty="0"/>
              <a:t>ディスプレイ→ポリゴン→フェース法線</a:t>
            </a:r>
            <a:endParaRPr lang="en-US" altLang="ja-JP" dirty="0"/>
          </a:p>
          <a:p>
            <a:r>
              <a:rPr kumimoji="1" lang="ja-JP" altLang="en-US" dirty="0"/>
              <a:t>メッシュ表示→反転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CAE7-53DA-4557-9B63-ACB3F9E1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DE04D-1568-41BE-88DC-8EF2B48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77D9-1297-4122-9844-624C11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マーキングメニュー、ショートカット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5984-5846-429D-A340-2660D2C8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マーキングメニューを使いこなす</a:t>
            </a:r>
            <a:endParaRPr kumimoji="1" lang="en-US" altLang="ja-JP" dirty="0"/>
          </a:p>
          <a:p>
            <a:pPr lvl="1"/>
            <a:r>
              <a:rPr lang="ja-JP" altLang="en-US" dirty="0"/>
              <a:t>マーキングメニューが</a:t>
            </a:r>
            <a:r>
              <a:rPr lang="en-US" altLang="ja-JP" dirty="0"/>
              <a:t>Maya</a:t>
            </a:r>
            <a:r>
              <a:rPr lang="ja-JP" altLang="en-US" dirty="0"/>
              <a:t>の便利なところ</a:t>
            </a:r>
            <a:endParaRPr lang="en-US" altLang="ja-JP" dirty="0"/>
          </a:p>
          <a:p>
            <a:pPr lvl="1"/>
            <a:r>
              <a:rPr kumimoji="1" lang="ja-JP" altLang="en-US" dirty="0"/>
              <a:t>これを使いこなすだけで、学習速度が全然違う</a:t>
            </a:r>
            <a:endParaRPr kumimoji="1" lang="en-US" altLang="ja-JP" dirty="0"/>
          </a:p>
          <a:p>
            <a:r>
              <a:rPr kumimoji="1" lang="ja-JP" altLang="en-US" dirty="0"/>
              <a:t>ショートカット</a:t>
            </a:r>
            <a:endParaRPr lang="en-US" altLang="ja-JP" dirty="0"/>
          </a:p>
          <a:p>
            <a:pPr lvl="1"/>
            <a:r>
              <a:rPr kumimoji="1" lang="ja-JP" altLang="en-US" dirty="0"/>
              <a:t>ある程度操作になれたら、ショートカットを設定する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「カット、結合、押し出し、削除」この４つを左手の近しい所に配置する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 </a:t>
            </a:r>
            <a:r>
              <a:rPr kumimoji="1" lang="ja-JP" altLang="en-US" dirty="0"/>
              <a:t>カット、</a:t>
            </a:r>
            <a:r>
              <a:rPr kumimoji="1" lang="en-US" altLang="ja-JP" dirty="0"/>
              <a:t>T </a:t>
            </a:r>
            <a:r>
              <a:rPr kumimoji="1" lang="ja-JP" altLang="en-US" dirty="0"/>
              <a:t>ターゲット連結、</a:t>
            </a:r>
            <a:r>
              <a:rPr kumimoji="1" lang="en-US" altLang="ja-JP" dirty="0"/>
              <a:t>Z </a:t>
            </a:r>
            <a:r>
              <a:rPr kumimoji="1" lang="ja-JP" altLang="en-US" dirty="0"/>
              <a:t>削除、</a:t>
            </a:r>
            <a:r>
              <a:rPr kumimoji="1" lang="en-US" altLang="ja-JP" dirty="0"/>
              <a:t>Ctrl</a:t>
            </a:r>
            <a:r>
              <a:rPr kumimoji="1" lang="ja-JP" altLang="en-US" dirty="0"/>
              <a:t>＋</a:t>
            </a:r>
            <a:r>
              <a:rPr kumimoji="1" lang="en-US" altLang="ja-JP" dirty="0"/>
              <a:t>E </a:t>
            </a:r>
            <a:r>
              <a:rPr kumimoji="1" lang="ja-JP" altLang="en-US" dirty="0"/>
              <a:t>押し出し</a:t>
            </a:r>
            <a:endParaRPr kumimoji="1" lang="en-US" altLang="ja-JP" dirty="0"/>
          </a:p>
          <a:p>
            <a:r>
              <a:rPr lang="ja-JP" altLang="en-US" dirty="0"/>
              <a:t>シェルフの登録</a:t>
            </a:r>
            <a:endParaRPr lang="en-US" altLang="ja-JP" dirty="0"/>
          </a:p>
          <a:p>
            <a:pPr lvl="1"/>
            <a:r>
              <a:rPr lang="en-US" altLang="ja-JP" dirty="0"/>
              <a:t>Ctrl</a:t>
            </a:r>
            <a:r>
              <a:rPr lang="ja-JP" altLang="en-US" dirty="0"/>
              <a:t>＋</a:t>
            </a:r>
            <a:r>
              <a:rPr lang="en-US" altLang="ja-JP" dirty="0"/>
              <a:t>Shift</a:t>
            </a:r>
            <a:r>
              <a:rPr lang="ja-JP" altLang="en-US" dirty="0"/>
              <a:t>を押しながらメニュークリックでシェルフ登録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399A5-CCB9-425E-B760-70F17DF9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24AD-F146-4F41-A6AF-2810FF7D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178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B6D9-3D06-443F-897A-2A0A963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ブーリアン、ベベル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B6FD-5A5A-4EC2-B4F8-10018D6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ブーリアン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「メッシュ」→「ブーリアン」</a:t>
            </a:r>
            <a:endParaRPr kumimoji="1" lang="en-US" altLang="ja-JP" dirty="0"/>
          </a:p>
          <a:p>
            <a:r>
              <a:rPr lang="ja-JP" altLang="en-US" dirty="0"/>
              <a:t>ベベル</a:t>
            </a:r>
            <a:endParaRPr lang="en-US" altLang="ja-JP" dirty="0"/>
          </a:p>
          <a:p>
            <a:pPr lvl="1"/>
            <a:r>
              <a:rPr lang="ja-JP" altLang="en-US" dirty="0"/>
              <a:t>メッシュ編集→ベベル</a:t>
            </a:r>
            <a:endParaRPr lang="en-US" altLang="ja-JP" dirty="0"/>
          </a:p>
          <a:p>
            <a:pPr lvl="1"/>
            <a:r>
              <a:rPr lang="ja-JP" altLang="en-US" dirty="0"/>
              <a:t>「エッジ選択」→「</a:t>
            </a:r>
            <a:r>
              <a:rPr lang="en-US" altLang="ja-JP" dirty="0"/>
              <a:t>Shift</a:t>
            </a:r>
            <a:r>
              <a:rPr lang="ja-JP" altLang="en-US" dirty="0"/>
              <a:t>＋右クリック右」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DE37-DA09-4C54-A681-D6290C74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D259-DD20-4006-9A73-022BAD18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91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D236-A0F2-47A5-B060-1FC8B6DF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ミラー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2BA6-6F09-4E82-BEFE-328EB1CE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メッシュ→ミラー</a:t>
            </a:r>
            <a:endParaRPr kumimoji="1" lang="en-US" altLang="ja-JP" dirty="0"/>
          </a:p>
          <a:p>
            <a:r>
              <a:rPr kumimoji="1" lang="ja-JP" altLang="en-US" dirty="0"/>
              <a:t>編集</a:t>
            </a:r>
            <a:r>
              <a:rPr lang="ja-JP" altLang="en-US" dirty="0"/>
              <a:t>→特殊な複製</a:t>
            </a:r>
            <a:endParaRPr lang="en-US" altLang="ja-JP" dirty="0"/>
          </a:p>
          <a:p>
            <a:r>
              <a:rPr lang="en-US" altLang="ja-JP" dirty="0">
                <a:effectLst/>
              </a:rPr>
              <a:t>instance; scale -r -1 1 1;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210A0-9E8C-49DE-BD24-9E019BAD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CBDF7-6C57-41D4-AFCC-2AC5BA7C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510BD-611E-4C0F-BC9A-388FEE37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3" y="1869518"/>
            <a:ext cx="5238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5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1232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Century Gothic</vt:lpstr>
      <vt:lpstr>Wingdings 3</vt:lpstr>
      <vt:lpstr>Wisp</vt:lpstr>
      <vt:lpstr>モデリング基礎０２</vt:lpstr>
      <vt:lpstr>テーマ</vt:lpstr>
      <vt:lpstr>ピポットの理解</vt:lpstr>
      <vt:lpstr>軸方向の理解</vt:lpstr>
      <vt:lpstr>ソフトエッジ、ハードエッジ</vt:lpstr>
      <vt:lpstr>法線（ノーマル）の理解</vt:lpstr>
      <vt:lpstr>マーキングメニュー、ショートカット</vt:lpstr>
      <vt:lpstr>ブーリアン、ベベル </vt:lpstr>
      <vt:lpstr>ミラー</vt:lpstr>
      <vt:lpstr>スナップ</vt:lpstr>
      <vt:lpstr>ソフト選択</vt:lpstr>
      <vt:lpstr>エッジコンストレイント</vt:lpstr>
      <vt:lpstr>サブディビジョンサーフェス</vt:lpstr>
      <vt:lpstr>アウトライナの理解</vt:lpstr>
      <vt:lpstr>ディスプレイレイヤー</vt:lpstr>
      <vt:lpstr>ヒストリの理解</vt:lpstr>
      <vt:lpstr>身近な小物をモデリングしてレンダリングしてみる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25</cp:revision>
  <dcterms:created xsi:type="dcterms:W3CDTF">2021-05-01T02:24:19Z</dcterms:created>
  <dcterms:modified xsi:type="dcterms:W3CDTF">2021-05-09T11:37:28Z</dcterms:modified>
</cp:coreProperties>
</file>