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38" autoAdjust="0"/>
  </p:normalViewPr>
  <p:slideViewPr>
    <p:cSldViewPr snapToGrid="0">
      <p:cViewPr varScale="1">
        <p:scale>
          <a:sx n="121" d="100"/>
          <a:sy n="121" d="100"/>
        </p:scale>
        <p:origin x="3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1C1-A0B3-4216-9829-7D250BC027E5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19F5-B701-4879-A416-1569235C1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8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91CA-785D-4A9C-921B-6CA3F0E6172B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09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71C-D7D2-480F-9B30-40BC697DC4A9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47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CA87-F7F2-446F-B9AD-516826A6867E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85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F407-5233-4E4A-9FC8-C1DD661D029D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3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7DDA-D502-4B72-AD98-74EE1A9E035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99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EB64-ED09-4BD4-A1A2-C4345B97E0F7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187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189-59A1-45FD-9BD6-0D382FC44DCD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1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0FC6-5E33-4590-B304-AB6B33D5F91B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07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1" y="624110"/>
            <a:ext cx="9657032" cy="662356"/>
          </a:xfrm>
        </p:spPr>
        <p:txBody>
          <a:bodyPr/>
          <a:lstStyle/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81" y="1570246"/>
            <a:ext cx="9657032" cy="4340976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8330" y="6315635"/>
            <a:ext cx="1146283" cy="370396"/>
          </a:xfrm>
        </p:spPr>
        <p:txBody>
          <a:bodyPr/>
          <a:lstStyle/>
          <a:p>
            <a:fld id="{80B17454-9F37-4532-850D-741FD85C2D65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7581" y="6315635"/>
            <a:ext cx="8361630" cy="365125"/>
          </a:xfrm>
        </p:spPr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7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F3C6-8DC7-426C-A070-E71FFD493D05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06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D99F-AFDF-420B-BBD6-5812F45BB212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94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12C6-3EF0-44F2-968E-F2AC1A87A33E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19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74CC-D8B7-4755-AA87-DE037D8949EE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83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DFD3-849E-4EF0-BA8A-5017149E0662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66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A2A2-DACF-4944-AE39-7790067E8F8E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87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5394-9C5D-4FFC-B041-7ADACEA39970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81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A24F6-EB6B-43B1-8140-640C2B1B7B32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81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  <p:sldLayoutId id="2147484204" r:id="rId15"/>
    <p:sldLayoutId id="214748420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kouYamaue/SIWeightEdit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0DE4-C6C0-4C4D-958E-9AB4CFCE4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スキニング、リギング、</a:t>
            </a:r>
            <a:br>
              <a:rPr kumimoji="1" lang="en-US" altLang="ja-JP" dirty="0"/>
            </a:br>
            <a:r>
              <a:rPr kumimoji="1" lang="ja-JP" altLang="en-US" dirty="0"/>
              <a:t>アニメーション基礎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EDCDC-DDAC-4F34-B7A7-697072CE2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基本的なスキニングを理解する。</a:t>
            </a:r>
          </a:p>
          <a:p>
            <a:r>
              <a:rPr kumimoji="1" lang="ja-JP" altLang="en-US" dirty="0"/>
              <a:t>人体をスキニングする。リギングについて理解する。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B93BB-C6B8-49A7-BC56-2CC31E6D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670D2-A59F-42BD-9D6F-707CECD4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9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0EA4-41AC-43B1-9261-6C471C86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43BD-4E13-4FB1-A8A4-F8ED5FDB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アニメーション</a:t>
            </a:r>
            <a:endParaRPr kumimoji="1" lang="en-US" altLang="ja-JP" dirty="0"/>
          </a:p>
          <a:p>
            <a:pPr lvl="1"/>
            <a:r>
              <a:rPr lang="ja-JP" altLang="en-US" dirty="0"/>
              <a:t>フレーム、キーフレーム</a:t>
            </a:r>
            <a:endParaRPr kumimoji="1" lang="en-US" altLang="ja-JP" dirty="0"/>
          </a:p>
          <a:p>
            <a:r>
              <a:rPr kumimoji="1" lang="ja-JP" altLang="en-US" dirty="0"/>
              <a:t>ジョイント</a:t>
            </a:r>
            <a:endParaRPr kumimoji="1" lang="en-US" altLang="ja-JP" dirty="0"/>
          </a:p>
          <a:p>
            <a:r>
              <a:rPr lang="ja-JP" altLang="en-US" dirty="0"/>
              <a:t>スキニング</a:t>
            </a:r>
            <a:endParaRPr lang="en-US" altLang="ja-JP" dirty="0"/>
          </a:p>
          <a:p>
            <a:r>
              <a:rPr kumimoji="1" lang="ja-JP" altLang="en-US" dirty="0"/>
              <a:t>リギングとは？</a:t>
            </a:r>
            <a:endParaRPr kumimoji="1" lang="en-US" altLang="ja-JP" dirty="0"/>
          </a:p>
          <a:p>
            <a:r>
              <a:rPr lang="ja-JP" altLang="en-US" dirty="0"/>
              <a:t>リギングされたモデルを解析してみる</a:t>
            </a:r>
            <a:endParaRPr lang="en-US" altLang="ja-JP" dirty="0"/>
          </a:p>
          <a:p>
            <a:r>
              <a:rPr kumimoji="1" lang="ja-JP" altLang="en-US" dirty="0"/>
              <a:t>モーションをつけてみる</a:t>
            </a:r>
            <a:endParaRPr kumimoji="1" lang="en-US" altLang="ja-JP" dirty="0"/>
          </a:p>
          <a:p>
            <a:r>
              <a:rPr kumimoji="1" lang="ja-JP" altLang="en-US" dirty="0"/>
              <a:t>ブレンドシェイプ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A3D15-A1B2-47FC-A0E9-3E8EF733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70D23-FCAE-4090-AF85-98D57053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84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9441-E6DE-4AAF-A936-8D56C94F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アニメーション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DF524-B216-4357-89BC-E78F97060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Maya</a:t>
            </a:r>
            <a:r>
              <a:rPr kumimoji="1" lang="ja-JP" altLang="en-US" dirty="0"/>
              <a:t>上でキーフレームを打ってみる</a:t>
            </a:r>
            <a:endParaRPr kumimoji="1" lang="en-US" altLang="ja-JP" dirty="0"/>
          </a:p>
          <a:p>
            <a:r>
              <a:rPr lang="en-US" altLang="ja-JP" dirty="0"/>
              <a:t>S</a:t>
            </a:r>
            <a:r>
              <a:rPr lang="ja-JP" altLang="en-US" dirty="0"/>
              <a:t>キーでキーをうつ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D4DE1-BF8F-4962-8FD0-00F00E79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05498-3688-41E7-8251-EEB57095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98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AF0E-FA24-4012-9C62-2C6DE8B7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ジョイント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5816-BD2C-4525-8E35-FD256307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ジョイントを配置してみる</a:t>
            </a:r>
            <a:endParaRPr kumimoji="1" lang="en-US" altLang="ja-JP" dirty="0"/>
          </a:p>
          <a:p>
            <a:r>
              <a:rPr lang="ja-JP" altLang="en-US" dirty="0"/>
              <a:t>ジョイントの配置で気をつけるべきところ</a:t>
            </a:r>
            <a:endParaRPr lang="en-US" altLang="ja-JP" dirty="0"/>
          </a:p>
          <a:p>
            <a:r>
              <a:rPr kumimoji="1" lang="ja-JP" altLang="en-US" dirty="0"/>
              <a:t>ジョイントのミラー</a:t>
            </a:r>
            <a:endParaRPr kumimoji="1" lang="en-US" altLang="ja-JP" dirty="0"/>
          </a:p>
          <a:p>
            <a:r>
              <a:rPr kumimoji="1" lang="ja-JP" altLang="en-US" dirty="0"/>
              <a:t>ジョイント方向に気をつける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5DCBD-DD06-4C97-BC98-AF75764C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2F540-A1AA-4EA0-AA1E-ACC65AD9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063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77E3-FC9E-42D4-8446-AEB0B322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スキニング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AE5A-9FBB-4707-95DE-0C08DD1F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スキニングする</a:t>
            </a:r>
            <a:endParaRPr kumimoji="1" lang="en-US" altLang="ja-JP" dirty="0"/>
          </a:p>
          <a:p>
            <a:r>
              <a:rPr lang="ja-JP" altLang="en-US" dirty="0"/>
              <a:t>ウェイトペイントで調整する</a:t>
            </a:r>
            <a:endParaRPr lang="en-US" altLang="ja-JP" dirty="0"/>
          </a:p>
          <a:p>
            <a:r>
              <a:rPr kumimoji="1" lang="ja-JP" altLang="en-US" dirty="0"/>
              <a:t>コンポーネントエディタで調整</a:t>
            </a:r>
            <a:endParaRPr kumimoji="1" lang="en-US" altLang="ja-JP" dirty="0"/>
          </a:p>
          <a:p>
            <a:r>
              <a:rPr lang="en-US" altLang="ja-JP" dirty="0" err="1"/>
              <a:t>SIEditor</a:t>
            </a:r>
            <a:r>
              <a:rPr lang="ja-JP" altLang="en-US" dirty="0"/>
              <a:t>で調整する</a:t>
            </a:r>
            <a:endParaRPr lang="en-US" altLang="ja-JP" dirty="0"/>
          </a:p>
          <a:p>
            <a:r>
              <a:rPr kumimoji="1" lang="en-US" altLang="ja-JP" dirty="0">
                <a:hlinkClick r:id="rId2"/>
              </a:rPr>
              <a:t>https://github.com/ShikouYamaue/SIWeightEditor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46F95-901B-45C6-85E3-D3C93656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82B8E-8869-46AE-A582-3C3B9168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175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EC57-2E09-4380-A1FF-BB9AA63B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ブレンドシェイプ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3FFE3-3653-46A6-B671-D5122C957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頂点の移動を記録する</a:t>
            </a:r>
            <a:endParaRPr kumimoji="1" lang="en-US" altLang="ja-JP" dirty="0"/>
          </a:p>
          <a:p>
            <a:r>
              <a:rPr lang="ja-JP" altLang="en-US" dirty="0"/>
              <a:t>顔の表情に使われることがある</a:t>
            </a:r>
            <a:endParaRPr kumimoji="1" lang="en-US" altLang="ja-JP" dirty="0"/>
          </a:p>
          <a:p>
            <a:r>
              <a:rPr lang="ja-JP" altLang="en-US" dirty="0"/>
              <a:t>頂点番号が変わらなければブレンドシェイプとして登録可能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62A4E-E448-4152-89D3-5DE959D9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A0ED8-2183-4C55-B9BD-FD072E54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0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68A6-56E0-413A-B399-66A59E97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リギングとは？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90E7-1BB9-48E0-93D8-94520D6E0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アニメーションがしやすいようにセッティングすること</a:t>
            </a:r>
            <a:endParaRPr kumimoji="1" lang="en-US" altLang="ja-JP" dirty="0"/>
          </a:p>
          <a:p>
            <a:r>
              <a:rPr lang="ja-JP" altLang="en-US" dirty="0"/>
              <a:t>セットアップとも言われる</a:t>
            </a:r>
            <a:endParaRPr lang="en-US" altLang="ja-JP" dirty="0"/>
          </a:p>
          <a:p>
            <a:r>
              <a:rPr kumimoji="1" lang="ja-JP" altLang="en-US" dirty="0"/>
              <a:t>カーブやトランスフォーム、ノードエディタを使用する</a:t>
            </a:r>
            <a:endParaRPr kumimoji="1" lang="en-US" altLang="ja-JP" dirty="0"/>
          </a:p>
          <a:p>
            <a:r>
              <a:rPr kumimoji="1" lang="ja-JP" altLang="en-US" dirty="0"/>
              <a:t>かなりテクニカルになる</a:t>
            </a:r>
            <a:endParaRPr kumimoji="1" lang="en-US" altLang="ja-JP" dirty="0"/>
          </a:p>
          <a:p>
            <a:r>
              <a:rPr lang="ja-JP" altLang="en-US" dirty="0"/>
              <a:t>リギングされたデータを見てみよう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17517-C4F9-49CF-94A1-2A314F9B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49247-FC86-4C4D-8B8D-BC6350C3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923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077D-3EE5-42AF-9021-DDF145A6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実際にスキニングしてみる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BA47-8E9A-4664-8F73-C3C8D5D92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人のモデルにジョイントを配置して、スキニングしてみる</a:t>
            </a:r>
            <a:endParaRPr kumimoji="1" lang="en-US" altLang="ja-JP" dirty="0"/>
          </a:p>
          <a:p>
            <a:r>
              <a:rPr lang="ja-JP" altLang="en-US" dirty="0"/>
              <a:t>メッシュとジョイントを配置してスキニング</a:t>
            </a:r>
            <a:endParaRPr lang="en-US" altLang="ja-JP" dirty="0"/>
          </a:p>
          <a:p>
            <a:r>
              <a:rPr kumimoji="1" lang="en-US" altLang="ja-JP" dirty="0" err="1"/>
              <a:t>Moxrig</a:t>
            </a:r>
            <a:r>
              <a:rPr kumimoji="1" lang="ja-JP" altLang="en-US" dirty="0"/>
              <a:t>をスキニングしてみる</a:t>
            </a:r>
            <a:endParaRPr kumimoji="1" lang="en-US" altLang="ja-JP" dirty="0"/>
          </a:p>
          <a:p>
            <a:r>
              <a:rPr lang="ja-JP" altLang="en-US" dirty="0"/>
              <a:t>デッドプールをスキニングしてみる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2E369-9263-468A-8CD6-2949745E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FFEC-4582-4D36-80B7-6F0B8284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92408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</TotalTime>
  <Words>613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游ゴシック</vt:lpstr>
      <vt:lpstr>Arial</vt:lpstr>
      <vt:lpstr>Century Gothic</vt:lpstr>
      <vt:lpstr>Wingdings 3</vt:lpstr>
      <vt:lpstr>Wisp</vt:lpstr>
      <vt:lpstr>スキニング、リギング、 アニメーション基礎</vt:lpstr>
      <vt:lpstr>テーマ</vt:lpstr>
      <vt:lpstr>アニメーション</vt:lpstr>
      <vt:lpstr>ジョイント</vt:lpstr>
      <vt:lpstr>スキニング</vt:lpstr>
      <vt:lpstr>ブレンドシェイプ</vt:lpstr>
      <vt:lpstr>リギングとは？</vt:lpstr>
      <vt:lpstr>実際にスキニングしてみる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CG基礎</dc:title>
  <dc:creator>西川 高史</dc:creator>
  <cp:lastModifiedBy>西川 高史</cp:lastModifiedBy>
  <cp:revision>18</cp:revision>
  <dcterms:created xsi:type="dcterms:W3CDTF">2021-05-01T02:24:19Z</dcterms:created>
  <dcterms:modified xsi:type="dcterms:W3CDTF">2021-05-10T11:57:11Z</dcterms:modified>
</cp:coreProperties>
</file>