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38" autoAdjust="0"/>
  </p:normalViewPr>
  <p:slideViewPr>
    <p:cSldViewPr snapToGrid="0">
      <p:cViewPr varScale="1">
        <p:scale>
          <a:sx n="121" d="100"/>
          <a:sy n="121" d="100"/>
        </p:scale>
        <p:origin x="316" y="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1C1-A0B3-4216-9829-7D250BC027E5}" type="datetimeFigureOut">
              <a:rPr kumimoji="1" lang="ja-JP" altLang="en-US" smtClean="0"/>
              <a:t>2021/5/2</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219F5-B701-4879-A416-1569235C1EC6}" type="slidenum">
              <a:rPr kumimoji="1" lang="ja-JP" altLang="en-US" smtClean="0"/>
              <a:t>‹#›</a:t>
            </a:fld>
            <a:endParaRPr kumimoji="1" lang="ja-JP" altLang="en-US"/>
          </a:p>
        </p:txBody>
      </p:sp>
    </p:spTree>
    <p:extLst>
      <p:ext uri="{BB962C8B-B14F-4D97-AF65-F5344CB8AC3E}">
        <p14:creationId xmlns:p14="http://schemas.microsoft.com/office/powerpoint/2010/main" val="3979985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E73219F5-B701-4879-A416-1569235C1EC6}" type="slidenum">
              <a:rPr kumimoji="1" lang="ja-JP" altLang="en-US" smtClean="0"/>
              <a:t>6</a:t>
            </a:fld>
            <a:endParaRPr kumimoji="1" lang="ja-JP" altLang="en-US"/>
          </a:p>
        </p:txBody>
      </p:sp>
    </p:spTree>
    <p:extLst>
      <p:ext uri="{BB962C8B-B14F-4D97-AF65-F5344CB8AC3E}">
        <p14:creationId xmlns:p14="http://schemas.microsoft.com/office/powerpoint/2010/main" val="2407846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ja-JP"/>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2F525C4B-B3F4-4B9F-9471-2865EC5F20A3}" type="datetime1">
              <a:rPr kumimoji="1" lang="ja-JP" altLang="en-US" smtClean="0"/>
              <a:t>2021/5/2</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97109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1C1719B6-93E3-4171-A6F3-BAB07F507337}" type="datetime1">
              <a:rPr kumimoji="1" lang="ja-JP" altLang="en-US" smtClean="0"/>
              <a:t>2021/5/2</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71447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D680BE0F-803A-4E90-A5F9-2FCCDE7CE167}" type="datetime1">
              <a:rPr kumimoji="1" lang="ja-JP" altLang="en-US" smtClean="0"/>
              <a:t>2021/5/2</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185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ja-JP"/>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C92A6986-EDA9-447B-9FBB-2577140EAB0B}" type="datetime1">
              <a:rPr kumimoji="1" lang="ja-JP" altLang="en-US" smtClean="0"/>
              <a:t>2021/5/2</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47823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A3037999-2186-467B-90F9-4DC7D74BB0A6}" type="datetime1">
              <a:rPr kumimoji="1" lang="ja-JP" altLang="en-US" smtClean="0"/>
              <a:t>2021/5/2</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699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AB977364-C86D-4730-B482-A6E130B1677F}" type="datetime1">
              <a:rPr kumimoji="1" lang="ja-JP" altLang="en-US" smtClean="0"/>
              <a:t>2021/5/2</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44618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9A30BDF9-414C-4B6A-954F-87A68273C186}" type="datetime1">
              <a:rPr kumimoji="1" lang="ja-JP" altLang="en-US" smtClean="0"/>
              <a:t>2021/5/2</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645106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4EDB356F-D0F0-4120-AEFE-BE87EFE4EEAA}" type="datetime1">
              <a:rPr kumimoji="1" lang="ja-JP" altLang="en-US" smtClean="0"/>
              <a:t>2021/5/2</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68307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47581" y="624110"/>
            <a:ext cx="9657032" cy="662356"/>
          </a:xfrm>
        </p:spPr>
        <p:txBody>
          <a:bodyPr/>
          <a:lstStyle/>
          <a:p>
            <a:r>
              <a:rPr lang="en-US" altLang="ja-JP" dirty="0"/>
              <a:t>Click to edit Master title style</a:t>
            </a:r>
            <a:endParaRPr lang="en-US" dirty="0"/>
          </a:p>
        </p:txBody>
      </p:sp>
      <p:sp>
        <p:nvSpPr>
          <p:cNvPr id="3" name="Content Placeholder 2"/>
          <p:cNvSpPr>
            <a:spLocks noGrp="1"/>
          </p:cNvSpPr>
          <p:nvPr>
            <p:ph idx="1"/>
          </p:nvPr>
        </p:nvSpPr>
        <p:spPr>
          <a:xfrm>
            <a:off x="1847581" y="1570246"/>
            <a:ext cx="9657032" cy="434097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a:xfrm>
            <a:off x="10358330" y="6315635"/>
            <a:ext cx="1146283" cy="370396"/>
          </a:xfrm>
        </p:spPr>
        <p:txBody>
          <a:bodyPr/>
          <a:lstStyle/>
          <a:p>
            <a:fld id="{2EB838DA-CBFE-40F6-B5B5-D5626B97E12A}" type="datetime1">
              <a:rPr kumimoji="1" lang="ja-JP" altLang="en-US" smtClean="0"/>
              <a:t>2021/5/2</a:t>
            </a:fld>
            <a:endParaRPr kumimoji="1" lang="ja-JP" altLang="en-US"/>
          </a:p>
        </p:txBody>
      </p:sp>
      <p:sp>
        <p:nvSpPr>
          <p:cNvPr id="5" name="Footer Placeholder 4"/>
          <p:cNvSpPr>
            <a:spLocks noGrp="1"/>
          </p:cNvSpPr>
          <p:nvPr>
            <p:ph type="ftr" sz="quarter" idx="11"/>
          </p:nvPr>
        </p:nvSpPr>
        <p:spPr>
          <a:xfrm>
            <a:off x="1847581" y="6315635"/>
            <a:ext cx="8361630" cy="365125"/>
          </a:xfrm>
        </p:spPr>
        <p:txBody>
          <a:bodyPr/>
          <a:lstStyle/>
          <a:p>
            <a:r>
              <a:rPr kumimoji="1" lang="fi-FI" altLang="ja-JP"/>
              <a:t>© 2021 Nishikawa   Web:https://harkerhack.com/</a:t>
            </a:r>
            <a:endParaRPr kumimoji="1" lang="ja-JP" alt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2807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920117EA-6FE5-462A-928B-3213FB364B06}" type="datetime1">
              <a:rPr kumimoji="1" lang="ja-JP" altLang="en-US" smtClean="0"/>
              <a:t>2021/5/2</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38106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3923CF8D-F13D-4940-9A34-53DB75706D24}" type="datetime1">
              <a:rPr kumimoji="1" lang="ja-JP" altLang="en-US" smtClean="0"/>
              <a:t>2021/5/2</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03794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D1FA3083-3E9A-4127-BEBF-BAA778295AF6}" type="datetime1">
              <a:rPr kumimoji="1" lang="ja-JP" altLang="en-US" smtClean="0"/>
              <a:t>2021/5/2</a:t>
            </a:fld>
            <a:endParaRPr kumimoji="1" lang="ja-JP" altLang="en-US"/>
          </a:p>
        </p:txBody>
      </p:sp>
      <p:sp>
        <p:nvSpPr>
          <p:cNvPr id="8" name="Footer Placeholder 7"/>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35719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872FF1D8-6933-48FE-9666-CBCA4AA90D2C}" type="datetime1">
              <a:rPr kumimoji="1" lang="ja-JP" altLang="en-US" smtClean="0"/>
              <a:t>2021/5/2</a:t>
            </a:fld>
            <a:endParaRPr kumimoji="1" lang="ja-JP" altLang="en-US"/>
          </a:p>
        </p:txBody>
      </p:sp>
      <p:sp>
        <p:nvSpPr>
          <p:cNvPr id="4" name="Footer Placeholder 3"/>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96183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72E92-214F-40DF-9F8C-B673867FB301}" type="datetime1">
              <a:rPr kumimoji="1" lang="ja-JP" altLang="en-US" smtClean="0"/>
              <a:t>2021/5/2</a:t>
            </a:fld>
            <a:endParaRPr kumimoji="1" lang="ja-JP" altLang="en-US"/>
          </a:p>
        </p:txBody>
      </p:sp>
      <p:sp>
        <p:nvSpPr>
          <p:cNvPr id="3" name="Footer Placeholder 2"/>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91166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ja-JP"/>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A4B78F66-FBE8-4AC7-BDEE-ED5B4150F91F}" type="datetime1">
              <a:rPr kumimoji="1" lang="ja-JP" altLang="en-US" smtClean="0"/>
              <a:t>2021/5/2</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30087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C467190C-2B7A-400A-A39D-DEB13E974FC3}" type="datetime1">
              <a:rPr kumimoji="1" lang="ja-JP" altLang="en-US" smtClean="0"/>
              <a:t>2021/5/2</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22181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31C5E0D-C369-4648-8767-D2D15ADF89E7}" type="datetime1">
              <a:rPr kumimoji="1" lang="ja-JP" altLang="en-US" smtClean="0"/>
              <a:t>2021/5/2</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324817240"/>
      </p:ext>
    </p:extLst>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 id="2147484201" r:id="rId12"/>
    <p:sldLayoutId id="2147484202" r:id="rId13"/>
    <p:sldLayoutId id="2147484203" r:id="rId14"/>
    <p:sldLayoutId id="2147484204" r:id="rId15"/>
    <p:sldLayoutId id="2147484205" r:id="rId16"/>
  </p:sldLayoutIdLst>
  <p:hf hdr="0" dt="0"/>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ureref.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dan.net/ja/" TargetMode="External"/><Relationship Id="rId2" Type="http://schemas.openxmlformats.org/officeDocument/2006/relationships/hyperlink" Target="https://www.pinterest.at/" TargetMode="External"/><Relationship Id="rId1" Type="http://schemas.openxmlformats.org/officeDocument/2006/relationships/slideLayout" Target="../slideLayouts/slideLayout2.xml"/><Relationship Id="rId4" Type="http://schemas.openxmlformats.org/officeDocument/2006/relationships/hyperlink" Target="https://www.flickr.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c0texture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exturehaven.com/textur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0DE4-C6C0-4C4D-958E-9AB4CFCE4DCA}"/>
              </a:ext>
            </a:extLst>
          </p:cNvPr>
          <p:cNvSpPr>
            <a:spLocks noGrp="1"/>
          </p:cNvSpPr>
          <p:nvPr>
            <p:ph type="ctrTitle"/>
          </p:nvPr>
        </p:nvSpPr>
        <p:spPr/>
        <p:txBody>
          <a:bodyPr/>
          <a:lstStyle/>
          <a:p>
            <a:r>
              <a:rPr kumimoji="1" lang="ja-JP" altLang="en-US" dirty="0"/>
              <a:t>実践編０１</a:t>
            </a:r>
          </a:p>
        </p:txBody>
      </p:sp>
      <p:sp>
        <p:nvSpPr>
          <p:cNvPr id="3" name="Subtitle 2">
            <a:extLst>
              <a:ext uri="{FF2B5EF4-FFF2-40B4-BE49-F238E27FC236}">
                <a16:creationId xmlns:a16="http://schemas.microsoft.com/office/drawing/2014/main" id="{695EDCDC-DDAC-4F34-B7A7-697072CE2D5C}"/>
              </a:ext>
            </a:extLst>
          </p:cNvPr>
          <p:cNvSpPr>
            <a:spLocks noGrp="1"/>
          </p:cNvSpPr>
          <p:nvPr>
            <p:ph type="subTitle" idx="1"/>
          </p:nvPr>
        </p:nvSpPr>
        <p:spPr/>
        <p:txBody>
          <a:bodyPr/>
          <a:lstStyle/>
          <a:p>
            <a:r>
              <a:rPr kumimoji="1" lang="ja-JP" altLang="en-US" dirty="0"/>
              <a:t>カフェが入ったコップのシーンをレンダリングする</a:t>
            </a:r>
          </a:p>
        </p:txBody>
      </p:sp>
      <p:sp>
        <p:nvSpPr>
          <p:cNvPr id="5" name="Slide Number Placeholder 4">
            <a:extLst>
              <a:ext uri="{FF2B5EF4-FFF2-40B4-BE49-F238E27FC236}">
                <a16:creationId xmlns:a16="http://schemas.microsoft.com/office/drawing/2014/main" id="{E2DB93BB-C6B8-49A7-BC56-2CC31E6DBDE0}"/>
              </a:ext>
            </a:extLst>
          </p:cNvPr>
          <p:cNvSpPr>
            <a:spLocks noGrp="1"/>
          </p:cNvSpPr>
          <p:nvPr>
            <p:ph type="sldNum" sz="quarter" idx="12"/>
          </p:nvPr>
        </p:nvSpPr>
        <p:spPr/>
        <p:txBody>
          <a:bodyPr/>
          <a:lstStyle/>
          <a:p>
            <a:fld id="{91512E4F-4AC8-432B-8AD7-25FC6E577C8A}" type="slidenum">
              <a:rPr kumimoji="1" lang="ja-JP" altLang="en-US" smtClean="0"/>
              <a:t>1</a:t>
            </a:fld>
            <a:endParaRPr kumimoji="1" lang="ja-JP" altLang="en-US"/>
          </a:p>
        </p:txBody>
      </p:sp>
      <p:sp>
        <p:nvSpPr>
          <p:cNvPr id="4" name="Footer Placeholder 3">
            <a:extLst>
              <a:ext uri="{FF2B5EF4-FFF2-40B4-BE49-F238E27FC236}">
                <a16:creationId xmlns:a16="http://schemas.microsoft.com/office/drawing/2014/main" id="{589412FF-26EE-4802-8389-CC66427E6289}"/>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Tree>
    <p:extLst>
      <p:ext uri="{BB962C8B-B14F-4D97-AF65-F5344CB8AC3E}">
        <p14:creationId xmlns:p14="http://schemas.microsoft.com/office/powerpoint/2010/main" val="420269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0EA4-41AC-43B1-9261-6C471C86A1C9}"/>
              </a:ext>
            </a:extLst>
          </p:cNvPr>
          <p:cNvSpPr>
            <a:spLocks noGrp="1"/>
          </p:cNvSpPr>
          <p:nvPr>
            <p:ph type="title"/>
          </p:nvPr>
        </p:nvSpPr>
        <p:spPr/>
        <p:txBody>
          <a:bodyPr/>
          <a:lstStyle/>
          <a:p>
            <a:r>
              <a:rPr kumimoji="1" lang="ja-JP" altLang="en-US" dirty="0"/>
              <a:t>テーマ</a:t>
            </a:r>
          </a:p>
        </p:txBody>
      </p:sp>
      <p:sp>
        <p:nvSpPr>
          <p:cNvPr id="3" name="Content Placeholder 2">
            <a:extLst>
              <a:ext uri="{FF2B5EF4-FFF2-40B4-BE49-F238E27FC236}">
                <a16:creationId xmlns:a16="http://schemas.microsoft.com/office/drawing/2014/main" id="{629543BD-4E13-4FB1-A8A4-F8ED5FDBC4CC}"/>
              </a:ext>
            </a:extLst>
          </p:cNvPr>
          <p:cNvSpPr>
            <a:spLocks noGrp="1"/>
          </p:cNvSpPr>
          <p:nvPr>
            <p:ph idx="1"/>
          </p:nvPr>
        </p:nvSpPr>
        <p:spPr/>
        <p:txBody>
          <a:bodyPr>
            <a:normAutofit/>
          </a:bodyPr>
          <a:lstStyle/>
          <a:p>
            <a:r>
              <a:rPr kumimoji="1" lang="ja-JP" altLang="en-US" dirty="0"/>
              <a:t>実践編</a:t>
            </a:r>
            <a:endParaRPr kumimoji="1" lang="en-US" altLang="ja-JP" dirty="0"/>
          </a:p>
          <a:p>
            <a:r>
              <a:rPr lang="ja-JP" altLang="en-US" dirty="0"/>
              <a:t>モデリングからレンダリング、最終的な画作りまでを通しで完成させる</a:t>
            </a:r>
            <a:endParaRPr lang="en-US" altLang="ja-JP" dirty="0"/>
          </a:p>
          <a:p>
            <a:r>
              <a:rPr kumimoji="1" lang="ja-JP" altLang="en-US" dirty="0"/>
              <a:t>手順</a:t>
            </a:r>
            <a:endParaRPr kumimoji="1" lang="en-US" altLang="ja-JP" dirty="0"/>
          </a:p>
          <a:p>
            <a:pPr lvl="1"/>
            <a:r>
              <a:rPr lang="ja-JP" altLang="en-US" dirty="0"/>
              <a:t>リファレンス集め</a:t>
            </a:r>
            <a:endParaRPr lang="en-US" altLang="ja-JP" dirty="0"/>
          </a:p>
          <a:p>
            <a:pPr lvl="1"/>
            <a:r>
              <a:rPr kumimoji="1" lang="ja-JP" altLang="en-US" dirty="0"/>
              <a:t>モデリング、</a:t>
            </a:r>
            <a:r>
              <a:rPr kumimoji="1" lang="en-US" altLang="ja-JP" dirty="0"/>
              <a:t>UV</a:t>
            </a:r>
            <a:r>
              <a:rPr kumimoji="1" lang="ja-JP" altLang="en-US" dirty="0"/>
              <a:t>、テクスチャ、マテリアル、レンダリング、コンポジット</a:t>
            </a:r>
            <a:endParaRPr kumimoji="1" lang="en-US" altLang="ja-JP" dirty="0"/>
          </a:p>
          <a:p>
            <a:pPr lvl="1"/>
            <a:r>
              <a:rPr lang="ja-JP" altLang="en-US" dirty="0"/>
              <a:t>レンダリング→ブラッシュアップ（改善）→レンダリング</a:t>
            </a:r>
            <a:endParaRPr lang="en-US" altLang="ja-JP" dirty="0"/>
          </a:p>
          <a:p>
            <a:pPr lvl="1"/>
            <a:r>
              <a:rPr kumimoji="1" lang="ja-JP" altLang="en-US" dirty="0"/>
              <a:t>この試行回数をなるべく早く、多く回す</a:t>
            </a:r>
            <a:endParaRPr kumimoji="1" lang="en-US" altLang="ja-JP" dirty="0"/>
          </a:p>
          <a:p>
            <a:pPr lvl="1"/>
            <a:r>
              <a:rPr lang="ja-JP" altLang="en-US" dirty="0"/>
              <a:t>レンダリングの分析する</a:t>
            </a:r>
            <a:endParaRPr lang="en-US" altLang="ja-JP" dirty="0"/>
          </a:p>
          <a:p>
            <a:pPr lvl="2"/>
            <a:r>
              <a:rPr kumimoji="1" lang="ja-JP" altLang="en-US" dirty="0"/>
              <a:t>形が取れているか？</a:t>
            </a:r>
            <a:endParaRPr kumimoji="1" lang="en-US" altLang="ja-JP" dirty="0"/>
          </a:p>
          <a:p>
            <a:pPr lvl="2"/>
            <a:r>
              <a:rPr lang="ja-JP" altLang="en-US" dirty="0"/>
              <a:t>説得力がある質感、ライティングか？</a:t>
            </a:r>
            <a:endParaRPr lang="en-US" altLang="ja-JP" dirty="0"/>
          </a:p>
          <a:p>
            <a:pPr lvl="2"/>
            <a:r>
              <a:rPr lang="ja-JP" altLang="en-US" dirty="0"/>
              <a:t>情報量は十分か？</a:t>
            </a:r>
            <a:endParaRPr lang="en-US" altLang="ja-JP" dirty="0"/>
          </a:p>
        </p:txBody>
      </p:sp>
      <p:sp>
        <p:nvSpPr>
          <p:cNvPr id="4" name="Slide Number Placeholder 3">
            <a:extLst>
              <a:ext uri="{FF2B5EF4-FFF2-40B4-BE49-F238E27FC236}">
                <a16:creationId xmlns:a16="http://schemas.microsoft.com/office/drawing/2014/main" id="{C0AA3D15-A1B2-47FC-A0E9-3E8EF733FD6F}"/>
              </a:ext>
            </a:extLst>
          </p:cNvPr>
          <p:cNvSpPr>
            <a:spLocks noGrp="1"/>
          </p:cNvSpPr>
          <p:nvPr>
            <p:ph type="sldNum" sz="quarter" idx="12"/>
          </p:nvPr>
        </p:nvSpPr>
        <p:spPr/>
        <p:txBody>
          <a:bodyPr/>
          <a:lstStyle/>
          <a:p>
            <a:fld id="{91512E4F-4AC8-432B-8AD7-25FC6E577C8A}" type="slidenum">
              <a:rPr kumimoji="1" lang="ja-JP" altLang="en-US" smtClean="0"/>
              <a:t>2</a:t>
            </a:fld>
            <a:endParaRPr kumimoji="1" lang="ja-JP" altLang="en-US"/>
          </a:p>
        </p:txBody>
      </p:sp>
      <p:sp>
        <p:nvSpPr>
          <p:cNvPr id="5" name="Footer Placeholder 4">
            <a:extLst>
              <a:ext uri="{FF2B5EF4-FFF2-40B4-BE49-F238E27FC236}">
                <a16:creationId xmlns:a16="http://schemas.microsoft.com/office/drawing/2014/main" id="{45CC3D4A-F3DC-49FF-93C6-E83353EBAAAC}"/>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Tree>
    <p:extLst>
      <p:ext uri="{BB962C8B-B14F-4D97-AF65-F5344CB8AC3E}">
        <p14:creationId xmlns:p14="http://schemas.microsoft.com/office/powerpoint/2010/main" val="146584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3922A-9D49-4956-81C3-86E86F3534C3}"/>
              </a:ext>
            </a:extLst>
          </p:cNvPr>
          <p:cNvSpPr>
            <a:spLocks noGrp="1"/>
          </p:cNvSpPr>
          <p:nvPr>
            <p:ph type="title"/>
          </p:nvPr>
        </p:nvSpPr>
        <p:spPr/>
        <p:txBody>
          <a:bodyPr/>
          <a:lstStyle/>
          <a:p>
            <a:r>
              <a:rPr kumimoji="1" lang="ja-JP" altLang="en-US" dirty="0"/>
              <a:t>リファレンス</a:t>
            </a:r>
          </a:p>
        </p:txBody>
      </p:sp>
      <p:sp>
        <p:nvSpPr>
          <p:cNvPr id="3" name="Content Placeholder 2">
            <a:extLst>
              <a:ext uri="{FF2B5EF4-FFF2-40B4-BE49-F238E27FC236}">
                <a16:creationId xmlns:a16="http://schemas.microsoft.com/office/drawing/2014/main" id="{5810CE3B-CCB6-4028-9825-1DB9F5A0EC33}"/>
              </a:ext>
            </a:extLst>
          </p:cNvPr>
          <p:cNvSpPr>
            <a:spLocks noGrp="1"/>
          </p:cNvSpPr>
          <p:nvPr>
            <p:ph idx="1"/>
          </p:nvPr>
        </p:nvSpPr>
        <p:spPr/>
        <p:txBody>
          <a:bodyPr/>
          <a:lstStyle/>
          <a:p>
            <a:r>
              <a:rPr kumimoji="1" lang="ja-JP" altLang="en-US" dirty="0"/>
              <a:t>リファレンスの数がクオリティに左右する</a:t>
            </a:r>
            <a:endParaRPr kumimoji="1" lang="en-US" altLang="ja-JP" dirty="0"/>
          </a:p>
          <a:p>
            <a:r>
              <a:rPr lang="ja-JP" altLang="en-US" dirty="0"/>
              <a:t>リファレンスは多ければ多いほど良い</a:t>
            </a:r>
            <a:endParaRPr lang="en-US" altLang="ja-JP" dirty="0"/>
          </a:p>
          <a:p>
            <a:r>
              <a:rPr kumimoji="1" lang="en-US" altLang="ja-JP" dirty="0" err="1"/>
              <a:t>PureRef</a:t>
            </a:r>
            <a:endParaRPr kumimoji="1" lang="en-US" altLang="ja-JP" dirty="0"/>
          </a:p>
          <a:p>
            <a:r>
              <a:rPr kumimoji="1" lang="en-US" altLang="ja-JP" dirty="0">
                <a:hlinkClick r:id="rId2"/>
              </a:rPr>
              <a:t>https://www.pureref.com/</a:t>
            </a:r>
            <a:endParaRPr kumimoji="1" lang="en-US" altLang="ja-JP" dirty="0"/>
          </a:p>
        </p:txBody>
      </p:sp>
      <p:sp>
        <p:nvSpPr>
          <p:cNvPr id="4" name="Footer Placeholder 3">
            <a:extLst>
              <a:ext uri="{FF2B5EF4-FFF2-40B4-BE49-F238E27FC236}">
                <a16:creationId xmlns:a16="http://schemas.microsoft.com/office/drawing/2014/main" id="{B8004D96-E861-42C5-9ACB-591BEE6CF888}"/>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D6C7F4DC-C006-4282-BA1F-9E35B2F166F0}"/>
              </a:ext>
            </a:extLst>
          </p:cNvPr>
          <p:cNvSpPr>
            <a:spLocks noGrp="1"/>
          </p:cNvSpPr>
          <p:nvPr>
            <p:ph type="sldNum" sz="quarter" idx="12"/>
          </p:nvPr>
        </p:nvSpPr>
        <p:spPr/>
        <p:txBody>
          <a:bodyPr/>
          <a:lstStyle/>
          <a:p>
            <a:fld id="{91512E4F-4AC8-432B-8AD7-25FC6E577C8A}" type="slidenum">
              <a:rPr kumimoji="1" lang="ja-JP" altLang="en-US" smtClean="0"/>
              <a:t>3</a:t>
            </a:fld>
            <a:endParaRPr kumimoji="1" lang="ja-JP" altLang="en-US"/>
          </a:p>
        </p:txBody>
      </p:sp>
    </p:spTree>
    <p:extLst>
      <p:ext uri="{BB962C8B-B14F-4D97-AF65-F5344CB8AC3E}">
        <p14:creationId xmlns:p14="http://schemas.microsoft.com/office/powerpoint/2010/main" val="102533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D24A-B20D-48DE-AA38-DD3D9744C035}"/>
              </a:ext>
            </a:extLst>
          </p:cNvPr>
          <p:cNvSpPr>
            <a:spLocks noGrp="1"/>
          </p:cNvSpPr>
          <p:nvPr>
            <p:ph type="title"/>
          </p:nvPr>
        </p:nvSpPr>
        <p:spPr/>
        <p:txBody>
          <a:bodyPr/>
          <a:lstStyle/>
          <a:p>
            <a:r>
              <a:rPr kumimoji="1" lang="ja-JP" altLang="en-US" dirty="0"/>
              <a:t>リファレンス画像の集め方</a:t>
            </a:r>
          </a:p>
        </p:txBody>
      </p:sp>
      <p:sp>
        <p:nvSpPr>
          <p:cNvPr id="3" name="Content Placeholder 2">
            <a:extLst>
              <a:ext uri="{FF2B5EF4-FFF2-40B4-BE49-F238E27FC236}">
                <a16:creationId xmlns:a16="http://schemas.microsoft.com/office/drawing/2014/main" id="{75A14C9E-5ECC-4607-92AD-C5487956F630}"/>
              </a:ext>
            </a:extLst>
          </p:cNvPr>
          <p:cNvSpPr>
            <a:spLocks noGrp="1"/>
          </p:cNvSpPr>
          <p:nvPr>
            <p:ph idx="1"/>
          </p:nvPr>
        </p:nvSpPr>
        <p:spPr/>
        <p:txBody>
          <a:bodyPr/>
          <a:lstStyle/>
          <a:p>
            <a:r>
              <a:rPr lang="en-US" altLang="ja-JP" dirty="0"/>
              <a:t>Pinterest</a:t>
            </a:r>
          </a:p>
          <a:p>
            <a:r>
              <a:rPr lang="en-US" altLang="ja-JP" dirty="0">
                <a:hlinkClick r:id="rId2"/>
              </a:rPr>
              <a:t>https://www.pinterest.at/</a:t>
            </a:r>
            <a:endParaRPr lang="en-US" altLang="ja-JP" dirty="0"/>
          </a:p>
          <a:p>
            <a:r>
              <a:rPr lang="en-US" altLang="ja-JP" dirty="0"/>
              <a:t>O-dan</a:t>
            </a:r>
            <a:endParaRPr kumimoji="1" lang="en-US" altLang="ja-JP" dirty="0"/>
          </a:p>
          <a:p>
            <a:r>
              <a:rPr kumimoji="1" lang="en-US" altLang="ja-JP" dirty="0">
                <a:hlinkClick r:id="rId3"/>
              </a:rPr>
              <a:t>https://o-dan.net/ja/</a:t>
            </a:r>
            <a:endParaRPr kumimoji="1" lang="en-US" altLang="ja-JP" dirty="0"/>
          </a:p>
          <a:p>
            <a:r>
              <a:rPr kumimoji="1" lang="en-US" altLang="ja-JP" dirty="0"/>
              <a:t>Flickr</a:t>
            </a:r>
          </a:p>
          <a:p>
            <a:r>
              <a:rPr kumimoji="1" lang="en-US" altLang="ja-JP" dirty="0">
                <a:hlinkClick r:id="rId4"/>
              </a:rPr>
              <a:t>https://www.flickr.com/</a:t>
            </a:r>
            <a:endParaRPr kumimoji="1" lang="en-US" altLang="ja-JP" dirty="0"/>
          </a:p>
          <a:p>
            <a:r>
              <a:rPr kumimoji="1" lang="en-US" altLang="ja-JP" dirty="0"/>
              <a:t>Google</a:t>
            </a:r>
            <a:r>
              <a:rPr kumimoji="1" lang="ja-JP" altLang="en-US" dirty="0"/>
              <a:t>画像検索</a:t>
            </a:r>
          </a:p>
          <a:p>
            <a:endParaRPr kumimoji="1" lang="ja-JP" altLang="en-US" dirty="0"/>
          </a:p>
        </p:txBody>
      </p:sp>
      <p:sp>
        <p:nvSpPr>
          <p:cNvPr id="4" name="Footer Placeholder 3">
            <a:extLst>
              <a:ext uri="{FF2B5EF4-FFF2-40B4-BE49-F238E27FC236}">
                <a16:creationId xmlns:a16="http://schemas.microsoft.com/office/drawing/2014/main" id="{AFA3E9C4-BB02-4BEA-A9CE-9E2CF4E69ED8}"/>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F3BDD89C-830F-49B2-985D-6D6DDF791FB8}"/>
              </a:ext>
            </a:extLst>
          </p:cNvPr>
          <p:cNvSpPr>
            <a:spLocks noGrp="1"/>
          </p:cNvSpPr>
          <p:nvPr>
            <p:ph type="sldNum" sz="quarter" idx="12"/>
          </p:nvPr>
        </p:nvSpPr>
        <p:spPr/>
        <p:txBody>
          <a:bodyPr/>
          <a:lstStyle/>
          <a:p>
            <a:fld id="{91512E4F-4AC8-432B-8AD7-25FC6E577C8A}" type="slidenum">
              <a:rPr kumimoji="1" lang="ja-JP" altLang="en-US" smtClean="0"/>
              <a:t>4</a:t>
            </a:fld>
            <a:endParaRPr kumimoji="1" lang="ja-JP" altLang="en-US"/>
          </a:p>
        </p:txBody>
      </p:sp>
    </p:spTree>
    <p:extLst>
      <p:ext uri="{BB962C8B-B14F-4D97-AF65-F5344CB8AC3E}">
        <p14:creationId xmlns:p14="http://schemas.microsoft.com/office/powerpoint/2010/main" val="301613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628F-DFCA-42DE-85E0-1D5F09A66F73}"/>
              </a:ext>
            </a:extLst>
          </p:cNvPr>
          <p:cNvSpPr>
            <a:spLocks noGrp="1"/>
          </p:cNvSpPr>
          <p:nvPr>
            <p:ph type="title"/>
          </p:nvPr>
        </p:nvSpPr>
        <p:spPr/>
        <p:txBody>
          <a:bodyPr/>
          <a:lstStyle/>
          <a:p>
            <a:r>
              <a:rPr kumimoji="1" lang="ja-JP" altLang="en-US" dirty="0"/>
              <a:t>モデリング</a:t>
            </a:r>
          </a:p>
        </p:txBody>
      </p:sp>
      <p:sp>
        <p:nvSpPr>
          <p:cNvPr id="3" name="Content Placeholder 2">
            <a:extLst>
              <a:ext uri="{FF2B5EF4-FFF2-40B4-BE49-F238E27FC236}">
                <a16:creationId xmlns:a16="http://schemas.microsoft.com/office/drawing/2014/main" id="{E9FAD54B-AB3C-43EB-AFF8-9734DAC0F369}"/>
              </a:ext>
            </a:extLst>
          </p:cNvPr>
          <p:cNvSpPr>
            <a:spLocks noGrp="1"/>
          </p:cNvSpPr>
          <p:nvPr>
            <p:ph idx="1"/>
          </p:nvPr>
        </p:nvSpPr>
        <p:spPr/>
        <p:txBody>
          <a:bodyPr/>
          <a:lstStyle/>
          <a:p>
            <a:r>
              <a:rPr kumimoji="1" lang="ja-JP" altLang="en-US" dirty="0"/>
              <a:t>リファレンスをもとにモデリング</a:t>
            </a:r>
            <a:endParaRPr kumimoji="1" lang="en-US" altLang="ja-JP" dirty="0"/>
          </a:p>
          <a:p>
            <a:r>
              <a:rPr lang="ja-JP" altLang="en-US" dirty="0"/>
              <a:t>モデリング手法の違い</a:t>
            </a:r>
            <a:endParaRPr lang="en-US" altLang="ja-JP" dirty="0"/>
          </a:p>
          <a:p>
            <a:r>
              <a:rPr lang="ja-JP" altLang="en-US" dirty="0"/>
              <a:t>大まかな形とってをから細部を作り込む</a:t>
            </a:r>
            <a:endParaRPr lang="en-US" altLang="ja-JP" dirty="0"/>
          </a:p>
          <a:p>
            <a:r>
              <a:rPr lang="ja-JP" altLang="en-US" dirty="0"/>
              <a:t>細部から広げて形をとる</a:t>
            </a:r>
            <a:endParaRPr lang="en-US" altLang="ja-JP" dirty="0"/>
          </a:p>
          <a:p>
            <a:endParaRPr lang="en-US" altLang="ja-JP" dirty="0"/>
          </a:p>
          <a:p>
            <a:r>
              <a:rPr lang="ja-JP" altLang="en-US" dirty="0"/>
              <a:t>まず大枠のシルエットをとってから細部を作り込むことをおすすめ</a:t>
            </a:r>
            <a:endParaRPr lang="en-US" altLang="ja-JP" dirty="0"/>
          </a:p>
          <a:p>
            <a:pPr lvl="1"/>
            <a:r>
              <a:rPr lang="ja-JP" altLang="en-US" dirty="0"/>
              <a:t>なぜか？三面図がないことがほとんど、三面図があっても正確なことはほぼない</a:t>
            </a:r>
            <a:endParaRPr lang="en-US" altLang="ja-JP" dirty="0"/>
          </a:p>
          <a:p>
            <a:pPr lvl="1"/>
            <a:r>
              <a:rPr lang="ja-JP" altLang="en-US" dirty="0"/>
              <a:t>造形力がつく</a:t>
            </a:r>
            <a:endParaRPr lang="en-US" altLang="ja-JP" dirty="0"/>
          </a:p>
        </p:txBody>
      </p:sp>
      <p:sp>
        <p:nvSpPr>
          <p:cNvPr id="4" name="Footer Placeholder 3">
            <a:extLst>
              <a:ext uri="{FF2B5EF4-FFF2-40B4-BE49-F238E27FC236}">
                <a16:creationId xmlns:a16="http://schemas.microsoft.com/office/drawing/2014/main" id="{3C51118F-05DC-45A0-ABBB-E9BDCB888738}"/>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95D0DB52-9AB4-44C1-A825-76910DC3E108}"/>
              </a:ext>
            </a:extLst>
          </p:cNvPr>
          <p:cNvSpPr>
            <a:spLocks noGrp="1"/>
          </p:cNvSpPr>
          <p:nvPr>
            <p:ph type="sldNum" sz="quarter" idx="12"/>
          </p:nvPr>
        </p:nvSpPr>
        <p:spPr/>
        <p:txBody>
          <a:bodyPr/>
          <a:lstStyle/>
          <a:p>
            <a:fld id="{91512E4F-4AC8-432B-8AD7-25FC6E577C8A}" type="slidenum">
              <a:rPr kumimoji="1" lang="ja-JP" altLang="en-US" smtClean="0"/>
              <a:t>5</a:t>
            </a:fld>
            <a:endParaRPr kumimoji="1" lang="ja-JP" altLang="en-US"/>
          </a:p>
        </p:txBody>
      </p:sp>
    </p:spTree>
    <p:extLst>
      <p:ext uri="{BB962C8B-B14F-4D97-AF65-F5344CB8AC3E}">
        <p14:creationId xmlns:p14="http://schemas.microsoft.com/office/powerpoint/2010/main" val="160823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C4E0-DDB3-4A7B-A1E4-970D0BB8E7A4}"/>
              </a:ext>
            </a:extLst>
          </p:cNvPr>
          <p:cNvSpPr>
            <a:spLocks noGrp="1"/>
          </p:cNvSpPr>
          <p:nvPr>
            <p:ph type="title"/>
          </p:nvPr>
        </p:nvSpPr>
        <p:spPr/>
        <p:txBody>
          <a:bodyPr/>
          <a:lstStyle/>
          <a:p>
            <a:r>
              <a:rPr kumimoji="1" lang="ja-JP" altLang="en-US" dirty="0"/>
              <a:t>テクスチャ</a:t>
            </a:r>
          </a:p>
        </p:txBody>
      </p:sp>
      <p:sp>
        <p:nvSpPr>
          <p:cNvPr id="3" name="Content Placeholder 2">
            <a:extLst>
              <a:ext uri="{FF2B5EF4-FFF2-40B4-BE49-F238E27FC236}">
                <a16:creationId xmlns:a16="http://schemas.microsoft.com/office/drawing/2014/main" id="{EC1A7CD5-6F89-4AF2-88DC-64A76A936AC4}"/>
              </a:ext>
            </a:extLst>
          </p:cNvPr>
          <p:cNvSpPr>
            <a:spLocks noGrp="1"/>
          </p:cNvSpPr>
          <p:nvPr>
            <p:ph idx="1"/>
          </p:nvPr>
        </p:nvSpPr>
        <p:spPr/>
        <p:txBody>
          <a:bodyPr/>
          <a:lstStyle/>
          <a:p>
            <a:r>
              <a:rPr kumimoji="1" lang="en-US" altLang="ja-JP" dirty="0"/>
              <a:t>PBR</a:t>
            </a:r>
            <a:r>
              <a:rPr kumimoji="1" lang="ja-JP" altLang="en-US" dirty="0"/>
              <a:t>を使う</a:t>
            </a:r>
            <a:endParaRPr kumimoji="1" lang="en-US" altLang="ja-JP" dirty="0"/>
          </a:p>
          <a:p>
            <a:r>
              <a:rPr kumimoji="1" lang="en-US" altLang="ja-JP" dirty="0"/>
              <a:t>PBR</a:t>
            </a:r>
            <a:r>
              <a:rPr kumimoji="1" lang="ja-JP" altLang="en-US" dirty="0"/>
              <a:t>テクスチャが配布されているサイトを利用する</a:t>
            </a:r>
            <a:endParaRPr kumimoji="1" lang="en-US" altLang="ja-JP" dirty="0"/>
          </a:p>
          <a:p>
            <a:r>
              <a:rPr lang="en-US" altLang="ja-JP" dirty="0"/>
              <a:t>CC0 Textures</a:t>
            </a:r>
          </a:p>
          <a:p>
            <a:r>
              <a:rPr kumimoji="1" lang="en-US" altLang="ja-JP" dirty="0">
                <a:hlinkClick r:id="rId3"/>
              </a:rPr>
              <a:t>https://cc0textures.com/</a:t>
            </a:r>
            <a:endParaRPr kumimoji="1" lang="en-US" altLang="ja-JP" dirty="0"/>
          </a:p>
          <a:p>
            <a:r>
              <a:rPr lang="en-US" altLang="ja-JP" dirty="0" err="1"/>
              <a:t>TextureHaven</a:t>
            </a:r>
            <a:endParaRPr lang="en-US" altLang="ja-JP" dirty="0"/>
          </a:p>
          <a:p>
            <a:r>
              <a:rPr kumimoji="1" lang="en-US" altLang="ja-JP" dirty="0">
                <a:hlinkClick r:id="rId4"/>
              </a:rPr>
              <a:t>https://texturehaven.com/textures/</a:t>
            </a:r>
            <a:endParaRPr kumimoji="1" lang="ja-JP" altLang="en-US" dirty="0"/>
          </a:p>
        </p:txBody>
      </p:sp>
      <p:sp>
        <p:nvSpPr>
          <p:cNvPr id="4" name="Footer Placeholder 3">
            <a:extLst>
              <a:ext uri="{FF2B5EF4-FFF2-40B4-BE49-F238E27FC236}">
                <a16:creationId xmlns:a16="http://schemas.microsoft.com/office/drawing/2014/main" id="{7AAF58E7-69B8-4B5C-8FCB-0D15A00B1946}"/>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02E46C73-6FC6-48F1-B3C2-670816D15068}"/>
              </a:ext>
            </a:extLst>
          </p:cNvPr>
          <p:cNvSpPr>
            <a:spLocks noGrp="1"/>
          </p:cNvSpPr>
          <p:nvPr>
            <p:ph type="sldNum" sz="quarter" idx="12"/>
          </p:nvPr>
        </p:nvSpPr>
        <p:spPr/>
        <p:txBody>
          <a:bodyPr/>
          <a:lstStyle/>
          <a:p>
            <a:fld id="{91512E4F-4AC8-432B-8AD7-25FC6E577C8A}" type="slidenum">
              <a:rPr kumimoji="1" lang="ja-JP" altLang="en-US" smtClean="0"/>
              <a:t>6</a:t>
            </a:fld>
            <a:endParaRPr kumimoji="1" lang="ja-JP" altLang="en-US"/>
          </a:p>
        </p:txBody>
      </p:sp>
    </p:spTree>
    <p:extLst>
      <p:ext uri="{BB962C8B-B14F-4D97-AF65-F5344CB8AC3E}">
        <p14:creationId xmlns:p14="http://schemas.microsoft.com/office/powerpoint/2010/main" val="3342099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B808-7129-4E45-885B-1809A41EAF80}"/>
              </a:ext>
            </a:extLst>
          </p:cNvPr>
          <p:cNvSpPr>
            <a:spLocks noGrp="1"/>
          </p:cNvSpPr>
          <p:nvPr>
            <p:ph type="title"/>
          </p:nvPr>
        </p:nvSpPr>
        <p:spPr/>
        <p:txBody>
          <a:bodyPr/>
          <a:lstStyle/>
          <a:p>
            <a:r>
              <a:rPr kumimoji="1" lang="ja-JP" altLang="en-US" dirty="0"/>
              <a:t>ライティング</a:t>
            </a:r>
          </a:p>
        </p:txBody>
      </p:sp>
      <p:sp>
        <p:nvSpPr>
          <p:cNvPr id="3" name="Content Placeholder 2">
            <a:extLst>
              <a:ext uri="{FF2B5EF4-FFF2-40B4-BE49-F238E27FC236}">
                <a16:creationId xmlns:a16="http://schemas.microsoft.com/office/drawing/2014/main" id="{7D8C752B-06F8-4CD7-A0B1-C7C0E653A3A7}"/>
              </a:ext>
            </a:extLst>
          </p:cNvPr>
          <p:cNvSpPr>
            <a:spLocks noGrp="1"/>
          </p:cNvSpPr>
          <p:nvPr>
            <p:ph idx="1"/>
          </p:nvPr>
        </p:nvSpPr>
        <p:spPr/>
        <p:txBody>
          <a:bodyPr/>
          <a:lstStyle/>
          <a:p>
            <a:r>
              <a:rPr lang="en-US" altLang="ja-JP" dirty="0"/>
              <a:t>IBL</a:t>
            </a:r>
          </a:p>
          <a:p>
            <a:r>
              <a:rPr lang="ja-JP" altLang="en-US" dirty="0"/>
              <a:t>エリアライト</a:t>
            </a:r>
            <a:endParaRPr lang="en-US" altLang="ja-JP" dirty="0"/>
          </a:p>
          <a:p>
            <a:pPr lvl="1"/>
            <a:r>
              <a:rPr lang="ja-JP" altLang="en-US" dirty="0"/>
              <a:t>現実のライトは面積をもっている</a:t>
            </a:r>
            <a:endParaRPr lang="en-US" altLang="ja-JP" dirty="0"/>
          </a:p>
          <a:p>
            <a:r>
              <a:rPr lang="ja-JP" altLang="en-US" dirty="0"/>
              <a:t>三点証明</a:t>
            </a:r>
            <a:endParaRPr kumimoji="1" lang="ja-JP" altLang="en-US" dirty="0"/>
          </a:p>
        </p:txBody>
      </p:sp>
      <p:sp>
        <p:nvSpPr>
          <p:cNvPr id="4" name="Footer Placeholder 3">
            <a:extLst>
              <a:ext uri="{FF2B5EF4-FFF2-40B4-BE49-F238E27FC236}">
                <a16:creationId xmlns:a16="http://schemas.microsoft.com/office/drawing/2014/main" id="{4ADD135A-E5BC-40A3-86BF-AE3C5C3E1148}"/>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6950ED1E-3C08-47F8-8F44-DAFBC24C4507}"/>
              </a:ext>
            </a:extLst>
          </p:cNvPr>
          <p:cNvSpPr>
            <a:spLocks noGrp="1"/>
          </p:cNvSpPr>
          <p:nvPr>
            <p:ph type="sldNum" sz="quarter" idx="12"/>
          </p:nvPr>
        </p:nvSpPr>
        <p:spPr/>
        <p:txBody>
          <a:bodyPr/>
          <a:lstStyle/>
          <a:p>
            <a:fld id="{91512E4F-4AC8-432B-8AD7-25FC6E577C8A}" type="slidenum">
              <a:rPr kumimoji="1" lang="ja-JP" altLang="en-US" smtClean="0"/>
              <a:t>7</a:t>
            </a:fld>
            <a:endParaRPr kumimoji="1" lang="ja-JP" altLang="en-US"/>
          </a:p>
        </p:txBody>
      </p:sp>
    </p:spTree>
    <p:extLst>
      <p:ext uri="{BB962C8B-B14F-4D97-AF65-F5344CB8AC3E}">
        <p14:creationId xmlns:p14="http://schemas.microsoft.com/office/powerpoint/2010/main" val="272246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4A7C-185E-4D82-9EE6-8B5E195A81FA}"/>
              </a:ext>
            </a:extLst>
          </p:cNvPr>
          <p:cNvSpPr>
            <a:spLocks noGrp="1"/>
          </p:cNvSpPr>
          <p:nvPr>
            <p:ph type="title"/>
          </p:nvPr>
        </p:nvSpPr>
        <p:spPr/>
        <p:txBody>
          <a:bodyPr/>
          <a:lstStyle/>
          <a:p>
            <a:endParaRPr kumimoji="1" lang="ja-JP" altLang="en-US"/>
          </a:p>
        </p:txBody>
      </p:sp>
      <p:pic>
        <p:nvPicPr>
          <p:cNvPr id="6" name="k073c4ew">
            <a:hlinkClick r:id="" action="ppaction://media"/>
            <a:extLst>
              <a:ext uri="{FF2B5EF4-FFF2-40B4-BE49-F238E27FC236}">
                <a16:creationId xmlns:a16="http://schemas.microsoft.com/office/drawing/2014/main" id="{7BE920F9-E9DC-4D4F-9781-89ED88D9CFA7}"/>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847581" y="624109"/>
            <a:ext cx="9679136" cy="5377297"/>
          </a:xfrm>
        </p:spPr>
      </p:pic>
      <p:sp>
        <p:nvSpPr>
          <p:cNvPr id="4" name="Footer Placeholder 3">
            <a:extLst>
              <a:ext uri="{FF2B5EF4-FFF2-40B4-BE49-F238E27FC236}">
                <a16:creationId xmlns:a16="http://schemas.microsoft.com/office/drawing/2014/main" id="{D338323A-5C5D-4DD2-9584-8483AF8E4A89}"/>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28B84148-AF9F-4A5F-8BB9-F5D0B34B8812}"/>
              </a:ext>
            </a:extLst>
          </p:cNvPr>
          <p:cNvSpPr>
            <a:spLocks noGrp="1"/>
          </p:cNvSpPr>
          <p:nvPr>
            <p:ph type="sldNum" sz="quarter" idx="12"/>
          </p:nvPr>
        </p:nvSpPr>
        <p:spPr/>
        <p:txBody>
          <a:bodyPr/>
          <a:lstStyle/>
          <a:p>
            <a:fld id="{91512E4F-4AC8-432B-8AD7-25FC6E577C8A}" type="slidenum">
              <a:rPr kumimoji="1" lang="ja-JP" altLang="en-US" smtClean="0"/>
              <a:t>8</a:t>
            </a:fld>
            <a:endParaRPr kumimoji="1" lang="ja-JP" altLang="en-US"/>
          </a:p>
        </p:txBody>
      </p:sp>
    </p:spTree>
    <p:extLst>
      <p:ext uri="{BB962C8B-B14F-4D97-AF65-F5344CB8AC3E}">
        <p14:creationId xmlns:p14="http://schemas.microsoft.com/office/powerpoint/2010/main" val="31054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2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413B-1F01-4937-8968-EB25D60AB534}"/>
              </a:ext>
            </a:extLst>
          </p:cNvPr>
          <p:cNvSpPr>
            <a:spLocks noGrp="1"/>
          </p:cNvSpPr>
          <p:nvPr>
            <p:ph type="title"/>
          </p:nvPr>
        </p:nvSpPr>
        <p:spPr/>
        <p:txBody>
          <a:bodyPr/>
          <a:lstStyle/>
          <a:p>
            <a:r>
              <a:rPr kumimoji="1" lang="ja-JP" altLang="en-US" dirty="0"/>
              <a:t>実践してみる</a:t>
            </a:r>
          </a:p>
        </p:txBody>
      </p:sp>
      <p:sp>
        <p:nvSpPr>
          <p:cNvPr id="3" name="Content Placeholder 2">
            <a:extLst>
              <a:ext uri="{FF2B5EF4-FFF2-40B4-BE49-F238E27FC236}">
                <a16:creationId xmlns:a16="http://schemas.microsoft.com/office/drawing/2014/main" id="{D1B9529A-11D2-43B8-9E3B-E43BBAC294CF}"/>
              </a:ext>
            </a:extLst>
          </p:cNvPr>
          <p:cNvSpPr>
            <a:spLocks noGrp="1"/>
          </p:cNvSpPr>
          <p:nvPr>
            <p:ph idx="1"/>
          </p:nvPr>
        </p:nvSpPr>
        <p:spPr/>
        <p:txBody>
          <a:bodyPr/>
          <a:lstStyle/>
          <a:p>
            <a:endParaRPr kumimoji="1" lang="ja-JP" altLang="en-US" dirty="0"/>
          </a:p>
        </p:txBody>
      </p:sp>
      <p:sp>
        <p:nvSpPr>
          <p:cNvPr id="4" name="Footer Placeholder 3">
            <a:extLst>
              <a:ext uri="{FF2B5EF4-FFF2-40B4-BE49-F238E27FC236}">
                <a16:creationId xmlns:a16="http://schemas.microsoft.com/office/drawing/2014/main" id="{08FC8FDD-D57B-4D73-9FD8-C9193CE06238}"/>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9C96CEA1-FA2E-4B8C-92C3-4DA06F61A9E0}"/>
              </a:ext>
            </a:extLst>
          </p:cNvPr>
          <p:cNvSpPr>
            <a:spLocks noGrp="1"/>
          </p:cNvSpPr>
          <p:nvPr>
            <p:ph type="sldNum" sz="quarter" idx="12"/>
          </p:nvPr>
        </p:nvSpPr>
        <p:spPr/>
        <p:txBody>
          <a:bodyPr/>
          <a:lstStyle/>
          <a:p>
            <a:fld id="{91512E4F-4AC8-432B-8AD7-25FC6E577C8A}" type="slidenum">
              <a:rPr kumimoji="1" lang="ja-JP" altLang="en-US" smtClean="0"/>
              <a:t>9</a:t>
            </a:fld>
            <a:endParaRPr kumimoji="1" lang="ja-JP" altLang="en-US"/>
          </a:p>
        </p:txBody>
      </p:sp>
    </p:spTree>
    <p:extLst>
      <p:ext uri="{BB962C8B-B14F-4D97-AF65-F5344CB8AC3E}">
        <p14:creationId xmlns:p14="http://schemas.microsoft.com/office/powerpoint/2010/main" val="40683778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127</TotalTime>
  <Words>619</Words>
  <Application>Microsoft Office PowerPoint</Application>
  <PresentationFormat>Widescreen</PresentationFormat>
  <Paragraphs>68</Paragraphs>
  <Slides>9</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游ゴシック</vt:lpstr>
      <vt:lpstr>Arial</vt:lpstr>
      <vt:lpstr>Century Gothic</vt:lpstr>
      <vt:lpstr>Wingdings 3</vt:lpstr>
      <vt:lpstr>Wisp</vt:lpstr>
      <vt:lpstr>実践編０１</vt:lpstr>
      <vt:lpstr>テーマ</vt:lpstr>
      <vt:lpstr>リファレンス</vt:lpstr>
      <vt:lpstr>リファレンス画像の集め方</vt:lpstr>
      <vt:lpstr>モデリング</vt:lpstr>
      <vt:lpstr>テクスチャ</vt:lpstr>
      <vt:lpstr>ライティング</vt:lpstr>
      <vt:lpstr>PowerPoint Presentation</vt:lpstr>
      <vt:lpstr>実践してみる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CG基礎</dc:title>
  <dc:creator>西川 高史</dc:creator>
  <cp:lastModifiedBy>西川 高史</cp:lastModifiedBy>
  <cp:revision>18</cp:revision>
  <dcterms:created xsi:type="dcterms:W3CDTF">2021-05-01T02:24:19Z</dcterms:created>
  <dcterms:modified xsi:type="dcterms:W3CDTF">2021-05-02T02:42:56Z</dcterms:modified>
</cp:coreProperties>
</file>