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moset.co/posts/toolbag-baking-tutorial/" TargetMode="External"/><Relationship Id="rId2" Type="http://schemas.openxmlformats.org/officeDocument/2006/relationships/hyperlink" Target="https://artyom3d.com/tips-tricks/normal-map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実践編０２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ナイフの作成、モデリング、テクスチャ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リアルタイムのモデルを作成する</a:t>
            </a:r>
            <a:endParaRPr kumimoji="1" lang="en-US" altLang="ja-JP" dirty="0"/>
          </a:p>
          <a:p>
            <a:r>
              <a:rPr lang="ja-JP" altLang="en-US" dirty="0"/>
              <a:t>ローポリ、ハイポリの作成、理解</a:t>
            </a:r>
            <a:endParaRPr kumimoji="1" lang="en-US" altLang="ja-JP" dirty="0"/>
          </a:p>
          <a:p>
            <a:r>
              <a:rPr lang="ja-JP" altLang="en-US" dirty="0"/>
              <a:t>ベイク</a:t>
            </a:r>
            <a:endParaRPr kumimoji="1" lang="en-US" altLang="ja-JP" dirty="0"/>
          </a:p>
          <a:p>
            <a:r>
              <a:rPr kumimoji="1" lang="ja-JP" altLang="en-US" dirty="0"/>
              <a:t>ノーマルマップの作成</a:t>
            </a:r>
            <a:endParaRPr kumimoji="1" lang="en-US" altLang="ja-JP" dirty="0"/>
          </a:p>
          <a:p>
            <a:r>
              <a:rPr lang="en-US" altLang="ja-JP" dirty="0"/>
              <a:t>PBR</a:t>
            </a:r>
            <a:r>
              <a:rPr lang="ja-JP" altLang="en-US" dirty="0"/>
              <a:t>のテクスチャの作成</a:t>
            </a:r>
            <a:endParaRPr lang="en-US" altLang="ja-JP" dirty="0"/>
          </a:p>
          <a:p>
            <a:r>
              <a:rPr kumimoji="1" lang="en-US" altLang="ja-JP" dirty="0"/>
              <a:t>PBR</a:t>
            </a:r>
            <a:r>
              <a:rPr kumimoji="1" lang="ja-JP" altLang="en-US" dirty="0"/>
              <a:t>を使わずにレンダリング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30E2-2710-44EC-8056-C0365ABC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リアルタイムのモデルを作成する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3078-73B2-48CC-A63A-2B923B31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ローポリ＋ノーマルマップでクオリティを出す</a:t>
            </a:r>
            <a:endParaRPr kumimoji="1" lang="en-US" altLang="ja-JP" dirty="0"/>
          </a:p>
          <a:p>
            <a:r>
              <a:rPr lang="ja-JP" altLang="en-US" dirty="0"/>
              <a:t>ローポリの作成→ハイポリの作成</a:t>
            </a:r>
            <a:endParaRPr lang="en-US" altLang="ja-JP" dirty="0"/>
          </a:p>
          <a:p>
            <a:r>
              <a:rPr kumimoji="1" lang="ja-JP" altLang="en-US" dirty="0"/>
              <a:t>サブディビジョンサーフェスを使いこなす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0D8E8-81CB-40C2-B850-78AD91D6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6C316-3F7E-480A-8201-9449AF35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11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F1BF-58DB-40C9-A386-6EC279EB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ハードサーフェスモデリング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9B0C-2053-4ADC-A973-B482D47E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面の流れを意識する</a:t>
            </a:r>
            <a:endParaRPr lang="en-US" altLang="ja-JP" dirty="0"/>
          </a:p>
          <a:p>
            <a:r>
              <a:rPr kumimoji="1" lang="ja-JP" altLang="en-US" dirty="0"/>
              <a:t>直角の面をとり、ハイライトの反射を入れる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7977A-944F-4D33-9F4F-67B222A7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4D0CB-6896-4866-87C1-7CC5463F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0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97B-3288-47C6-92E2-1583051E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ベイク編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AE7F-771C-4C4B-AFFD-2D211DA1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ベイクする前に</a:t>
            </a:r>
            <a:r>
              <a:rPr lang="en-US" altLang="ja-JP" dirty="0"/>
              <a:t>UV</a:t>
            </a:r>
            <a:r>
              <a:rPr lang="ja-JP" altLang="en-US" dirty="0"/>
              <a:t>ずらす</a:t>
            </a:r>
            <a:endParaRPr lang="en-US" altLang="ja-JP" dirty="0"/>
          </a:p>
          <a:p>
            <a:r>
              <a:rPr lang="ja-JP" altLang="en-US" dirty="0"/>
              <a:t>ハイポリとローポリをつかってベイクする</a:t>
            </a:r>
            <a:endParaRPr lang="en-US" altLang="ja-JP" dirty="0"/>
          </a:p>
          <a:p>
            <a:r>
              <a:rPr lang="en-US" altLang="ja-JP" dirty="0"/>
              <a:t>Maya</a:t>
            </a:r>
            <a:r>
              <a:rPr lang="ja-JP" altLang="en-US" dirty="0"/>
              <a:t>、</a:t>
            </a:r>
            <a:r>
              <a:rPr lang="en-US" altLang="ja-JP" dirty="0"/>
              <a:t>Substance Painter</a:t>
            </a:r>
            <a:r>
              <a:rPr lang="ja-JP" altLang="en-US" dirty="0"/>
              <a:t>、</a:t>
            </a:r>
            <a:r>
              <a:rPr lang="en-US" altLang="ja-JP" dirty="0" err="1"/>
              <a:t>Xnormal</a:t>
            </a:r>
            <a:endParaRPr lang="en-US" altLang="ja-JP" dirty="0"/>
          </a:p>
          <a:p>
            <a:r>
              <a:rPr lang="ja-JP" altLang="en-US" dirty="0"/>
              <a:t>ケージモデルの作成</a:t>
            </a:r>
            <a:endParaRPr lang="en-US" altLang="ja-JP" dirty="0"/>
          </a:p>
          <a:p>
            <a:r>
              <a:rPr lang="ja-JP" altLang="en-US" dirty="0"/>
              <a:t>効率的なベイクを理解する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C841C-80D6-4EE8-BE14-F647C632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5457A-BB25-4D0F-84E6-0F862F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4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AF94-14BC-41A6-9306-A0E4E02A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Maya</a:t>
            </a:r>
            <a:r>
              <a:rPr kumimoji="1" lang="ja-JP" altLang="en-US" dirty="0"/>
              <a:t>でベイク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44A4-5AAC-4523-8E72-58DE10C5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他のソフトがおすすめ </a:t>
            </a:r>
            <a:r>
              <a:rPr kumimoji="1" lang="en-US" altLang="ja-JP" dirty="0"/>
              <a:t>marmoset </a:t>
            </a:r>
            <a:r>
              <a:rPr kumimoji="1" lang="en-US" altLang="ja-JP" dirty="0" err="1"/>
              <a:t>Toolbag</a:t>
            </a:r>
            <a:r>
              <a:rPr kumimoji="1" lang="ja-JP" altLang="en-US" dirty="0"/>
              <a:t>、</a:t>
            </a:r>
            <a:r>
              <a:rPr kumimoji="1" lang="en-US" altLang="ja-JP" dirty="0"/>
              <a:t>Substance Painter</a:t>
            </a:r>
          </a:p>
          <a:p>
            <a:r>
              <a:rPr kumimoji="1" lang="ja-JP" altLang="en-US" dirty="0"/>
              <a:t>レンダリングタブ＞</a:t>
            </a:r>
            <a:r>
              <a:rPr kumimoji="1" lang="en-US" altLang="ja-JP" dirty="0"/>
              <a:t>Lighting/Shading</a:t>
            </a:r>
            <a:r>
              <a:rPr kumimoji="1" lang="ja-JP" altLang="en-US" dirty="0"/>
              <a:t>＞</a:t>
            </a:r>
            <a:r>
              <a:rPr kumimoji="1" lang="en-US" altLang="ja-JP" dirty="0" err="1"/>
              <a:t>TransferMap</a:t>
            </a:r>
            <a:endParaRPr kumimoji="1" lang="en-US" altLang="ja-JP" dirty="0"/>
          </a:p>
          <a:p>
            <a:r>
              <a:rPr kumimoji="1" lang="en-US" altLang="ja-JP" dirty="0" err="1"/>
              <a:t>TargetMesh</a:t>
            </a:r>
            <a:r>
              <a:rPr kumimoji="1" lang="ja-JP" altLang="en-US" dirty="0"/>
              <a:t>＞ローポリ</a:t>
            </a:r>
          </a:p>
          <a:p>
            <a:r>
              <a:rPr kumimoji="1" lang="en-US" altLang="ja-JP" dirty="0" err="1"/>
              <a:t>SourceMesh</a:t>
            </a:r>
            <a:r>
              <a:rPr kumimoji="1" lang="ja-JP" altLang="en-US" dirty="0"/>
              <a:t>＞ハイポリ</a:t>
            </a:r>
          </a:p>
          <a:p>
            <a:r>
              <a:rPr kumimoji="1" lang="ja-JP" altLang="en-US" dirty="0"/>
              <a:t>ノーマルにチェック</a:t>
            </a:r>
          </a:p>
          <a:p>
            <a:r>
              <a:rPr kumimoji="1" lang="en-US" altLang="ja-JP" dirty="0"/>
              <a:t>File Format</a:t>
            </a:r>
            <a:r>
              <a:rPr kumimoji="1" lang="ja-JP" altLang="en-US" dirty="0"/>
              <a:t>を</a:t>
            </a:r>
            <a:r>
              <a:rPr kumimoji="1" lang="en-US" altLang="ja-JP" dirty="0" err="1"/>
              <a:t>png</a:t>
            </a:r>
            <a:endParaRPr kumimoji="1" lang="en-US" altLang="ja-JP" dirty="0"/>
          </a:p>
          <a:p>
            <a:r>
              <a:rPr kumimoji="1" lang="en-US" altLang="ja-JP" dirty="0"/>
              <a:t>Tangent Space</a:t>
            </a:r>
          </a:p>
          <a:p>
            <a:r>
              <a:rPr kumimoji="1" lang="ja-JP" altLang="en-US" dirty="0"/>
              <a:t>解像度を広げる</a:t>
            </a:r>
          </a:p>
          <a:p>
            <a:r>
              <a:rPr kumimoji="1" lang="en-US" altLang="ja-JP" dirty="0"/>
              <a:t>Bake</a:t>
            </a:r>
          </a:p>
          <a:p>
            <a:r>
              <a:rPr kumimoji="1" lang="ja-JP" altLang="en-US" dirty="0"/>
              <a:t>マテリアルの</a:t>
            </a:r>
            <a:r>
              <a:rPr kumimoji="1" lang="en-US" altLang="ja-JP" dirty="0"/>
              <a:t>Bump Mapping</a:t>
            </a:r>
            <a:r>
              <a:rPr kumimoji="1" lang="ja-JP" altLang="en-US" dirty="0"/>
              <a:t>にノーマルマップをアサイン </a:t>
            </a:r>
            <a:r>
              <a:rPr kumimoji="1" lang="en-US" altLang="ja-JP" dirty="0"/>
              <a:t>Raw</a:t>
            </a:r>
            <a:r>
              <a:rPr kumimoji="1" lang="ja-JP" altLang="en-US" dirty="0"/>
              <a:t>にするのも忘れずに</a:t>
            </a:r>
          </a:p>
          <a:p>
            <a:r>
              <a:rPr kumimoji="1" lang="ja-JP" altLang="en-US" dirty="0"/>
              <a:t>これで</a:t>
            </a:r>
            <a:r>
              <a:rPr kumimoji="1" lang="en-US" altLang="ja-JP" dirty="0"/>
              <a:t>Viewport2.0</a:t>
            </a:r>
            <a:r>
              <a:rPr kumimoji="1" lang="ja-JP" altLang="en-US" dirty="0"/>
              <a:t>で確認することができる。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525CD-2FFD-41B0-A3A3-76F5BB9F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58881-103B-4EB2-8CD7-357CFD49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63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B5E0-6BB8-443E-AE0E-81ADEA0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ベイク、ケ</a:t>
            </a:r>
            <a:r>
              <a:rPr kumimoji="1" lang="ja-JP" altLang="en-US" dirty="0"/>
              <a:t>ージについて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6499-DF6F-4EB4-9259-39D7B492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https://artyom3d.com/tips-tricks/normal-maps/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https://marmoset.co/posts/toolbag-baking-tutorial/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E449-F272-4BA3-87D1-D0DDCE52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FC8F-810E-4422-9693-3CB841D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34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4019-DF30-4204-991F-2223D3E5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PBR</a:t>
            </a:r>
            <a:r>
              <a:rPr kumimoji="1" lang="ja-JP" altLang="en-US" dirty="0"/>
              <a:t>テクスチャ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8FEA-6A34-4021-991D-BE01722D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テクスチャ、それぞれの特性を理解して作成する</a:t>
            </a:r>
            <a:endParaRPr kumimoji="1" lang="en-US" altLang="ja-JP" dirty="0"/>
          </a:p>
          <a:p>
            <a:r>
              <a:rPr lang="ja-JP" altLang="en-US" dirty="0"/>
              <a:t>リアリティを考える</a:t>
            </a:r>
            <a:endParaRPr lang="en-US" altLang="ja-JP" dirty="0"/>
          </a:p>
          <a:p>
            <a:r>
              <a:rPr kumimoji="1" lang="ja-JP" altLang="en-US" dirty="0"/>
              <a:t>ストーリーテリング、説得力。情報量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FF0BE-8041-45C5-9103-276FDC9E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09D12-CFA0-4ABD-A50E-11E1AC42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86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70B1-19E4-4BB3-9CCF-F69E604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ライティング、レンダリング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6036-4E06-4B24-AE2C-1AACFA87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シーンの構築</a:t>
            </a:r>
            <a:endParaRPr kumimoji="1" lang="en-US" altLang="ja-JP" dirty="0"/>
          </a:p>
          <a:p>
            <a:r>
              <a:rPr kumimoji="1" lang="ja-JP" altLang="en-US" dirty="0"/>
              <a:t>色を使った印象的なライティング</a:t>
            </a:r>
            <a:endParaRPr kumimoji="1" lang="en-US" altLang="ja-JP" dirty="0"/>
          </a:p>
          <a:p>
            <a:r>
              <a:rPr kumimoji="1" lang="en-US" altLang="ja-JP" dirty="0"/>
              <a:t>AO</a:t>
            </a:r>
            <a:r>
              <a:rPr kumimoji="1" lang="ja-JP" altLang="en-US" dirty="0"/>
              <a:t>、ポストプロセス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7B852-5A7A-4228-A723-740C5556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96338-2EAC-4359-A007-21D12A2B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756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617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Century Gothic</vt:lpstr>
      <vt:lpstr>Wingdings 3</vt:lpstr>
      <vt:lpstr>Wisp</vt:lpstr>
      <vt:lpstr>実践編０２</vt:lpstr>
      <vt:lpstr>テーマ</vt:lpstr>
      <vt:lpstr>リアルタイムのモデルを作成する </vt:lpstr>
      <vt:lpstr>ハードサーフェスモデリング</vt:lpstr>
      <vt:lpstr>ベイク編</vt:lpstr>
      <vt:lpstr>Mayaでベイク</vt:lpstr>
      <vt:lpstr>ベイク、ケージについて</vt:lpstr>
      <vt:lpstr>PBRテクスチャ</vt:lpstr>
      <vt:lpstr>ライティング、レンダリング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17</cp:revision>
  <dcterms:created xsi:type="dcterms:W3CDTF">2021-05-01T02:24:19Z</dcterms:created>
  <dcterms:modified xsi:type="dcterms:W3CDTF">2021-05-10T12:05:17Z</dcterms:modified>
</cp:coreProperties>
</file>