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219F5-B701-4879-A416-1569235C1EC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6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実践編０３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リボルバーの作成。ハイエンドモデルの作成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少し複雑なモデルを作成してみる</a:t>
            </a:r>
            <a:endParaRPr kumimoji="1"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のスクリプトを有効的に使う</a:t>
            </a:r>
            <a:endParaRPr lang="en-US" altLang="ja-JP" dirty="0"/>
          </a:p>
          <a:p>
            <a:pPr lvl="1"/>
            <a:r>
              <a:rPr kumimoji="1" lang="en-US" altLang="ja-JP" dirty="0"/>
              <a:t>Maya</a:t>
            </a:r>
            <a:r>
              <a:rPr kumimoji="1" lang="ja-JP" altLang="en-US" dirty="0"/>
              <a:t>自習部屋</a:t>
            </a:r>
            <a:endParaRPr kumimoji="1" lang="en-US" altLang="ja-JP" dirty="0"/>
          </a:p>
          <a:p>
            <a:pPr lvl="1"/>
            <a:r>
              <a:rPr lang="ja-JP" altLang="en-US" dirty="0"/>
              <a:t>繰り返し作業をショートカット登録</a:t>
            </a:r>
            <a:endParaRPr lang="en-US" altLang="ja-JP" dirty="0"/>
          </a:p>
          <a:p>
            <a:r>
              <a:rPr lang="ja-JP" altLang="en-US" dirty="0"/>
              <a:t>ハードエッジ、ソフトエッジの適切な設定。ベイク</a:t>
            </a:r>
            <a:endParaRPr lang="en-US" altLang="ja-JP" dirty="0"/>
          </a:p>
          <a:p>
            <a:r>
              <a:rPr lang="en-US" altLang="ja-JP" dirty="0"/>
              <a:t>UV</a:t>
            </a:r>
          </a:p>
          <a:p>
            <a:r>
              <a:rPr lang="en-US" altLang="ja-JP" dirty="0"/>
              <a:t>Substance Painter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 err="1"/>
              <a:t>Subtance</a:t>
            </a:r>
            <a:r>
              <a:rPr lang="en-US" altLang="ja-JP" dirty="0"/>
              <a:t> Painter</a:t>
            </a:r>
            <a:r>
              <a:rPr lang="ja-JP" altLang="en-US" dirty="0"/>
              <a:t>の特性を理解する</a:t>
            </a:r>
            <a:endParaRPr lang="en-US" altLang="ja-JP" dirty="0"/>
          </a:p>
          <a:p>
            <a:r>
              <a:rPr lang="en-US" altLang="ja-JP" dirty="0"/>
              <a:t>Arnold</a:t>
            </a:r>
            <a:r>
              <a:rPr lang="ja-JP" altLang="en-US" dirty="0"/>
              <a:t>、ゲームエンジンでレンダリングする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2C59-66F0-459A-A571-9F753B26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のスクリプトを使う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0408-347D-404B-A94A-FA16A030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自習部屋</a:t>
            </a:r>
            <a:endParaRPr lang="en-US" altLang="ja-JP" dirty="0"/>
          </a:p>
          <a:p>
            <a:r>
              <a:rPr lang="ja-JP" altLang="en-US" dirty="0"/>
              <a:t>「こんな機能ないかな？」と思えば</a:t>
            </a:r>
            <a:r>
              <a:rPr kumimoji="1" lang="ja-JP" altLang="en-US" dirty="0"/>
              <a:t>検索してみる。英語でも</a:t>
            </a:r>
            <a:endParaRPr kumimoji="1" lang="en-US" altLang="ja-JP" dirty="0"/>
          </a:p>
          <a:p>
            <a:r>
              <a:rPr lang="ja-JP" altLang="en-US" dirty="0"/>
              <a:t>スクリプトエディタからシェルフ登録する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BDB5-4CCA-4678-A664-FCCE1D69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0AA4-0C01-4A89-9E4A-AB18DF8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A1F-C641-4E78-A66D-0F73C003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ハードエッジ、ソフトエッジの適切な設定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87D7-5A1A-4D42-B202-782E21D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90</a:t>
            </a:r>
            <a:r>
              <a:rPr lang="ja-JP" altLang="en-US" dirty="0"/>
              <a:t>度以上角度がついてる場合ハードエッジにして、</a:t>
            </a:r>
            <a:r>
              <a:rPr lang="en-US" altLang="ja-JP" dirty="0"/>
              <a:t>UV</a:t>
            </a:r>
            <a:r>
              <a:rPr lang="ja-JP" altLang="en-US" dirty="0"/>
              <a:t>を分ける</a:t>
            </a:r>
            <a:endParaRPr lang="en-US" altLang="ja-JP" dirty="0"/>
          </a:p>
          <a:p>
            <a:r>
              <a:rPr lang="ja-JP" altLang="en-US" dirty="0"/>
              <a:t>それ以外はソフトエッジ</a:t>
            </a:r>
            <a:endParaRPr lang="en-US" altLang="ja-JP" dirty="0"/>
          </a:p>
          <a:p>
            <a:r>
              <a:rPr kumimoji="1" lang="ja-JP" altLang="en-US" dirty="0"/>
              <a:t>ノーマルマップの適切なベイクのため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76A9-9D27-4B66-AC49-9EAC893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9A6A2-E247-4A79-A1F9-59CCC156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1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EC1C-C3D3-4791-93F9-7A7BB81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420-0565-47E1-8139-D7F87BF4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均等な解像度で展開する</a:t>
            </a:r>
            <a:endParaRPr kumimoji="1" lang="en-US" altLang="ja-JP" dirty="0"/>
          </a:p>
          <a:p>
            <a:r>
              <a:rPr lang="ja-JP" altLang="en-US" dirty="0"/>
              <a:t>なるべく</a:t>
            </a:r>
            <a:r>
              <a:rPr lang="en-US" altLang="ja-JP" dirty="0"/>
              <a:t>UV</a:t>
            </a:r>
            <a:r>
              <a:rPr lang="ja-JP" altLang="en-US" dirty="0"/>
              <a:t>の枠を直線的にひらく→ベイクがきれいになるため</a:t>
            </a:r>
            <a:endParaRPr lang="en-US" altLang="ja-JP" dirty="0"/>
          </a:p>
          <a:p>
            <a:r>
              <a:rPr kumimoji="1" lang="ja-JP" altLang="en-US" dirty="0"/>
              <a:t>パッディング（</a:t>
            </a:r>
            <a:r>
              <a:rPr kumimoji="1" lang="en-US" altLang="ja-JP" dirty="0"/>
              <a:t>UV</a:t>
            </a:r>
            <a:r>
              <a:rPr lang="ja-JP" altLang="en-US" dirty="0"/>
              <a:t>間を適切にあける）</a:t>
            </a:r>
            <a:endParaRPr lang="en-US" altLang="ja-JP" dirty="0"/>
          </a:p>
          <a:p>
            <a:r>
              <a:rPr kumimoji="1" lang="en-US" altLang="ja-JP" dirty="0"/>
              <a:t>UV</a:t>
            </a:r>
            <a:r>
              <a:rPr kumimoji="1" lang="ja-JP" altLang="en-US" dirty="0"/>
              <a:t>が重ならないようにする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A756-998D-48ED-94AF-645DA55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202E3-B7C7-4F10-8FC1-03903919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07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4562-A3C4-4428-95BD-8E63153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Substance Painter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7B66-B027-4005-98FC-EE149ECE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サブスタ上でベイク</a:t>
            </a:r>
            <a:endParaRPr kumimoji="1" lang="en-US" altLang="ja-JP" dirty="0"/>
          </a:p>
          <a:p>
            <a:r>
              <a:rPr lang="ja-JP" altLang="en-US" dirty="0"/>
              <a:t>マテリアルを適用</a:t>
            </a:r>
            <a:endParaRPr lang="en-US" altLang="ja-JP" dirty="0"/>
          </a:p>
          <a:p>
            <a:r>
              <a:rPr kumimoji="1" lang="ja-JP" altLang="en-US" dirty="0"/>
              <a:t>スマートマテリアル</a:t>
            </a:r>
            <a:r>
              <a:rPr lang="ja-JP" altLang="en-US" dirty="0"/>
              <a:t>の使用</a:t>
            </a:r>
            <a:endParaRPr lang="en-US" altLang="ja-JP" dirty="0"/>
          </a:p>
          <a:p>
            <a:r>
              <a:rPr kumimoji="1" lang="ja-JP" altLang="en-US" dirty="0"/>
              <a:t>テクスチャのエクスポート</a:t>
            </a:r>
            <a:endParaRPr kumimoji="1" lang="en-US" altLang="ja-JP" dirty="0"/>
          </a:p>
          <a:p>
            <a:r>
              <a:rPr lang="en-US" altLang="ja-JP" dirty="0" err="1"/>
              <a:t>GraphicAPI</a:t>
            </a:r>
            <a:r>
              <a:rPr lang="ja-JP" altLang="en-US" dirty="0"/>
              <a:t>によるノーマルマップの違い</a:t>
            </a:r>
            <a:endParaRPr kumimoji="1" lang="en-US" altLang="ja-JP" dirty="0"/>
          </a:p>
          <a:p>
            <a:r>
              <a:rPr kumimoji="1" lang="ja-JP" altLang="en-US" dirty="0"/>
              <a:t>ゲームエンジンによる設定の違い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55AFF-6E14-45FC-88DF-FCAF4409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2A758-ED71-49EC-8BA0-19DCFD3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4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A601-FA8C-47EE-A558-8E47D6B1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Substance Painter</a:t>
            </a:r>
            <a:r>
              <a:rPr kumimoji="1" lang="ja-JP" altLang="en-US" dirty="0"/>
              <a:t>の特徴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5506-295C-4987-9276-5F846709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ベイクした情報をもとに自動的（プロシージャル）にテクスチャを生成する</a:t>
            </a:r>
            <a:endParaRPr kumimoji="1" lang="en-US" altLang="ja-JP" dirty="0"/>
          </a:p>
          <a:p>
            <a:r>
              <a:rPr lang="ja-JP" altLang="en-US" dirty="0"/>
              <a:t>塗装が剥がれて中身の金属が見えやすいところはどこか？</a:t>
            </a:r>
            <a:endParaRPr lang="en-US" altLang="ja-JP" dirty="0"/>
          </a:p>
          <a:p>
            <a:pPr lvl="1"/>
            <a:r>
              <a:rPr kumimoji="1" lang="ja-JP" altLang="en-US" dirty="0"/>
              <a:t>角の曲がっているところ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曲面率が高い所→</a:t>
            </a:r>
            <a:r>
              <a:rPr kumimoji="1" lang="en-US" altLang="ja-JP" dirty="0"/>
              <a:t>Curvature Map</a:t>
            </a:r>
            <a:r>
              <a:rPr kumimoji="1" lang="ja-JP" altLang="en-US" dirty="0"/>
              <a:t>で自動的に角の塗装を剥がれているテクスチャ生成</a:t>
            </a:r>
            <a:endParaRPr kumimoji="1" lang="en-US" altLang="ja-JP" dirty="0"/>
          </a:p>
          <a:p>
            <a:r>
              <a:rPr lang="ja-JP" altLang="en-US" dirty="0"/>
              <a:t>汚れがたまりやすいところはどこか？</a:t>
            </a:r>
            <a:endParaRPr lang="en-US" altLang="ja-JP" dirty="0"/>
          </a:p>
          <a:p>
            <a:pPr lvl="1"/>
            <a:r>
              <a:rPr kumimoji="1" lang="ja-JP" altLang="en-US" dirty="0"/>
              <a:t>すみや凹んでいるところが汚れが溜まりやすい</a:t>
            </a:r>
            <a:endParaRPr kumimoji="1" lang="en-US" altLang="ja-JP" dirty="0"/>
          </a:p>
          <a:p>
            <a:pPr lvl="1"/>
            <a:r>
              <a:rPr lang="en-US" altLang="ja-JP" dirty="0"/>
              <a:t>AO</a:t>
            </a:r>
            <a:r>
              <a:rPr lang="ja-JP" altLang="en-US" dirty="0"/>
              <a:t>の情報をもとに汚れを自動生成</a:t>
            </a:r>
            <a:endParaRPr lang="en-US" altLang="ja-JP" dirty="0"/>
          </a:p>
          <a:p>
            <a:r>
              <a:rPr kumimoji="1" lang="ja-JP" altLang="en-US" dirty="0"/>
              <a:t>プロシージャルなテクスチャ＋人間による調整</a:t>
            </a:r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0E671-F5E2-4967-A04C-D752BB6E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DBD0F-4134-4038-8B56-CB96DD96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BF12-818D-4593-8A16-DAEA26DC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レンダリング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5F8C-C11E-44C5-99CF-33B9902C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ゲームエンジンでレンダリング</a:t>
            </a:r>
            <a:endParaRPr kumimoji="1" lang="en-US" altLang="ja-JP" dirty="0"/>
          </a:p>
          <a:p>
            <a:r>
              <a:rPr lang="ja-JP" altLang="en-US" dirty="0"/>
              <a:t>テクスチャをもとにシーンをセットアップする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5A397-8607-401E-8EF8-7676909C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BE1F0-76AE-4FF3-9C77-EAFA7957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987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740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Wisp</vt:lpstr>
      <vt:lpstr>実践編０３</vt:lpstr>
      <vt:lpstr>テーマ</vt:lpstr>
      <vt:lpstr>Mayaのスクリプトを使う</vt:lpstr>
      <vt:lpstr>ハードエッジ、ソフトエッジの適切な設定 </vt:lpstr>
      <vt:lpstr>UV</vt:lpstr>
      <vt:lpstr>Substance Painterの使い方</vt:lpstr>
      <vt:lpstr>Substance Painterの特徴</vt:lpstr>
      <vt:lpstr>レンダリング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20</cp:revision>
  <dcterms:created xsi:type="dcterms:W3CDTF">2021-05-01T02:24:19Z</dcterms:created>
  <dcterms:modified xsi:type="dcterms:W3CDTF">2021-05-02T04:07:44Z</dcterms:modified>
</cp:coreProperties>
</file>