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PBR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PBR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物理ベースレンダリング</a:t>
            </a:r>
          </a:p>
          <a:p>
            <a:r>
              <a:rPr kumimoji="1" lang="ja-JP" altLang="en-US" dirty="0"/>
              <a:t>基本的な要素を理解する</a:t>
            </a:r>
          </a:p>
          <a:p>
            <a:r>
              <a:rPr kumimoji="1" lang="ja-JP" altLang="en-US"/>
              <a:t>プリレンダリングのレイトレーサー系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73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Century Gothic</vt:lpstr>
      <vt:lpstr>Wingdings 3</vt:lpstr>
      <vt:lpstr>Wisp</vt:lpstr>
      <vt:lpstr>PBRについて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15</cp:revision>
  <dcterms:created xsi:type="dcterms:W3CDTF">2021-05-01T02:24:19Z</dcterms:created>
  <dcterms:modified xsi:type="dcterms:W3CDTF">2021-05-10T12:47:28Z</dcterms:modified>
</cp:coreProperties>
</file>