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9"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38" autoAdjust="0"/>
  </p:normalViewPr>
  <p:slideViewPr>
    <p:cSldViewPr snapToGrid="0">
      <p:cViewPr varScale="1">
        <p:scale>
          <a:sx n="121" d="100"/>
          <a:sy n="121" d="100"/>
        </p:scale>
        <p:origin x="316" y="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C1C1-A0B3-4216-9829-7D250BC027E5}" type="datetimeFigureOut">
              <a:rPr kumimoji="1" lang="ja-JP" altLang="en-US" smtClean="0"/>
              <a:t>2021/5/10</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219F5-B701-4879-A416-1569235C1EC6}" type="slidenum">
              <a:rPr kumimoji="1" lang="ja-JP" altLang="en-US" smtClean="0"/>
              <a:t>‹#›</a:t>
            </a:fld>
            <a:endParaRPr kumimoji="1" lang="ja-JP" altLang="en-US"/>
          </a:p>
        </p:txBody>
      </p:sp>
    </p:spTree>
    <p:extLst>
      <p:ext uri="{BB962C8B-B14F-4D97-AF65-F5344CB8AC3E}">
        <p14:creationId xmlns:p14="http://schemas.microsoft.com/office/powerpoint/2010/main" val="3979985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ltLang="ja-JP"/>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2F525C4B-B3F4-4B9F-9471-2865EC5F20A3}" type="datetime1">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97109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1C1719B6-93E3-4171-A6F3-BAB07F507337}" type="datetime1">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71447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ja-JP"/>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D680BE0F-803A-4E90-A5F9-2FCCDE7CE167}" type="datetime1">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1858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ltLang="ja-JP"/>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C92A6986-EDA9-447B-9FBB-2577140EAB0B}" type="datetime1">
              <a:rPr kumimoji="1" lang="ja-JP" altLang="en-US" smtClean="0"/>
              <a:t>2021/5/10</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47823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ja-JP"/>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A3037999-2186-467B-90F9-4DC7D74BB0A6}" type="datetime1">
              <a:rPr kumimoji="1" lang="ja-JP" altLang="en-US" smtClean="0"/>
              <a:t>2021/5/10</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699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ltLang="ja-JP"/>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AB977364-C86D-4730-B482-A6E130B1677F}" type="datetime1">
              <a:rPr kumimoji="1" lang="ja-JP" altLang="en-US" smtClean="0"/>
              <a:t>2021/5/10</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44618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9A30BDF9-414C-4B6A-954F-87A68273C186}" type="datetime1">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645106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4EDB356F-D0F0-4120-AEFE-BE87EFE4EEAA}" type="datetime1">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68307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47581" y="624110"/>
            <a:ext cx="9657032" cy="662356"/>
          </a:xfrm>
        </p:spPr>
        <p:txBody>
          <a:bodyPr/>
          <a:lstStyle/>
          <a:p>
            <a:r>
              <a:rPr lang="en-US" altLang="ja-JP" dirty="0"/>
              <a:t>Click to edit Master title style</a:t>
            </a:r>
            <a:endParaRPr lang="en-US" dirty="0"/>
          </a:p>
        </p:txBody>
      </p:sp>
      <p:sp>
        <p:nvSpPr>
          <p:cNvPr id="3" name="Content Placeholder 2"/>
          <p:cNvSpPr>
            <a:spLocks noGrp="1"/>
          </p:cNvSpPr>
          <p:nvPr>
            <p:ph idx="1"/>
          </p:nvPr>
        </p:nvSpPr>
        <p:spPr>
          <a:xfrm>
            <a:off x="1847581" y="1570246"/>
            <a:ext cx="9657032" cy="434097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a:xfrm>
            <a:off x="10358330" y="6315635"/>
            <a:ext cx="1146283" cy="370396"/>
          </a:xfrm>
        </p:spPr>
        <p:txBody>
          <a:bodyPr/>
          <a:lstStyle/>
          <a:p>
            <a:fld id="{2EB838DA-CBFE-40F6-B5B5-D5626B97E12A}" type="datetime1">
              <a:rPr kumimoji="1" lang="ja-JP" altLang="en-US" smtClean="0"/>
              <a:t>2021/5/10</a:t>
            </a:fld>
            <a:endParaRPr kumimoji="1" lang="ja-JP" altLang="en-US"/>
          </a:p>
        </p:txBody>
      </p:sp>
      <p:sp>
        <p:nvSpPr>
          <p:cNvPr id="5" name="Footer Placeholder 4"/>
          <p:cNvSpPr>
            <a:spLocks noGrp="1"/>
          </p:cNvSpPr>
          <p:nvPr>
            <p:ph type="ftr" sz="quarter" idx="11"/>
          </p:nvPr>
        </p:nvSpPr>
        <p:spPr>
          <a:xfrm>
            <a:off x="1847581" y="6315635"/>
            <a:ext cx="8361630" cy="365125"/>
          </a:xfrm>
        </p:spPr>
        <p:txBody>
          <a:bodyPr/>
          <a:lstStyle/>
          <a:p>
            <a:r>
              <a:rPr kumimoji="1" lang="fi-FI" altLang="ja-JP"/>
              <a:t>© 2021 Nishikawa   Web:https://harkerhack.com/</a:t>
            </a:r>
            <a:endParaRPr kumimoji="1" lang="ja-JP" alt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2807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920117EA-6FE5-462A-928B-3213FB364B06}" type="datetime1">
              <a:rPr kumimoji="1" lang="ja-JP" altLang="en-US" smtClean="0"/>
              <a:t>2021/5/10</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38106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3923CF8D-F13D-4940-9A34-53DB75706D24}" type="datetime1">
              <a:rPr kumimoji="1" lang="ja-JP" altLang="en-US" smtClean="0"/>
              <a:t>2021/5/10</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03794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D1FA3083-3E9A-4127-BEBF-BAA778295AF6}" type="datetime1">
              <a:rPr kumimoji="1" lang="ja-JP" altLang="en-US" smtClean="0"/>
              <a:t>2021/5/10</a:t>
            </a:fld>
            <a:endParaRPr kumimoji="1" lang="ja-JP" altLang="en-US"/>
          </a:p>
        </p:txBody>
      </p:sp>
      <p:sp>
        <p:nvSpPr>
          <p:cNvPr id="8" name="Footer Placeholder 7"/>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35719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872FF1D8-6933-48FE-9666-CBCA4AA90D2C}" type="datetime1">
              <a:rPr kumimoji="1" lang="ja-JP" altLang="en-US" smtClean="0"/>
              <a:t>2021/5/10</a:t>
            </a:fld>
            <a:endParaRPr kumimoji="1" lang="ja-JP" altLang="en-US"/>
          </a:p>
        </p:txBody>
      </p:sp>
      <p:sp>
        <p:nvSpPr>
          <p:cNvPr id="4" name="Footer Placeholder 3"/>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96183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72E92-214F-40DF-9F8C-B673867FB301}" type="datetime1">
              <a:rPr kumimoji="1" lang="ja-JP" altLang="en-US" smtClean="0"/>
              <a:t>2021/5/10</a:t>
            </a:fld>
            <a:endParaRPr kumimoji="1" lang="ja-JP" altLang="en-US"/>
          </a:p>
        </p:txBody>
      </p:sp>
      <p:sp>
        <p:nvSpPr>
          <p:cNvPr id="3" name="Footer Placeholder 2"/>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91166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ltLang="ja-JP"/>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A4B78F66-FBE8-4AC7-BDEE-ED5B4150F91F}" type="datetime1">
              <a:rPr kumimoji="1" lang="ja-JP" altLang="en-US" smtClean="0"/>
              <a:t>2021/5/10</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30087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C467190C-2B7A-400A-A39D-DEB13E974FC3}" type="datetime1">
              <a:rPr kumimoji="1" lang="ja-JP" altLang="en-US" smtClean="0"/>
              <a:t>2021/5/10</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22181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31C5E0D-C369-4648-8767-D2D15ADF89E7}" type="datetime1">
              <a:rPr kumimoji="1" lang="ja-JP" altLang="en-US" smtClean="0"/>
              <a:t>2021/5/10</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324817240"/>
      </p:ext>
    </p:extLst>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 id="2147484201" r:id="rId12"/>
    <p:sldLayoutId id="2147484202" r:id="rId13"/>
    <p:sldLayoutId id="2147484203" r:id="rId14"/>
    <p:sldLayoutId id="2147484204" r:id="rId15"/>
    <p:sldLayoutId id="2147484205" r:id="rId16"/>
  </p:sldLayoutIdLst>
  <p:hf hdr="0" dt="0"/>
  <p:txStyles>
    <p:title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0DE4-C6C0-4C4D-958E-9AB4CFCE4DCA}"/>
              </a:ext>
            </a:extLst>
          </p:cNvPr>
          <p:cNvSpPr>
            <a:spLocks noGrp="1"/>
          </p:cNvSpPr>
          <p:nvPr>
            <p:ph type="ctrTitle"/>
          </p:nvPr>
        </p:nvSpPr>
        <p:spPr/>
        <p:txBody>
          <a:bodyPr/>
          <a:lstStyle/>
          <a:p>
            <a:r>
              <a:rPr kumimoji="1" lang="ja-JP" altLang="en-US" dirty="0"/>
              <a:t>乗算、スクリーン、加算</a:t>
            </a:r>
          </a:p>
        </p:txBody>
      </p:sp>
      <p:sp>
        <p:nvSpPr>
          <p:cNvPr id="3" name="Subtitle 2">
            <a:extLst>
              <a:ext uri="{FF2B5EF4-FFF2-40B4-BE49-F238E27FC236}">
                <a16:creationId xmlns:a16="http://schemas.microsoft.com/office/drawing/2014/main" id="{695EDCDC-DDAC-4F34-B7A7-697072CE2D5C}"/>
              </a:ext>
            </a:extLst>
          </p:cNvPr>
          <p:cNvSpPr>
            <a:spLocks noGrp="1"/>
          </p:cNvSpPr>
          <p:nvPr>
            <p:ph type="subTitle" idx="1"/>
          </p:nvPr>
        </p:nvSpPr>
        <p:spPr/>
        <p:txBody>
          <a:bodyPr/>
          <a:lstStyle/>
          <a:p>
            <a:endParaRPr kumimoji="1" lang="ja-JP" altLang="en-US" dirty="0"/>
          </a:p>
        </p:txBody>
      </p:sp>
      <p:sp>
        <p:nvSpPr>
          <p:cNvPr id="5" name="Slide Number Placeholder 4">
            <a:extLst>
              <a:ext uri="{FF2B5EF4-FFF2-40B4-BE49-F238E27FC236}">
                <a16:creationId xmlns:a16="http://schemas.microsoft.com/office/drawing/2014/main" id="{E2DB93BB-C6B8-49A7-BC56-2CC31E6DBDE0}"/>
              </a:ext>
            </a:extLst>
          </p:cNvPr>
          <p:cNvSpPr>
            <a:spLocks noGrp="1"/>
          </p:cNvSpPr>
          <p:nvPr>
            <p:ph type="sldNum" sz="quarter" idx="12"/>
          </p:nvPr>
        </p:nvSpPr>
        <p:spPr/>
        <p:txBody>
          <a:bodyPr/>
          <a:lstStyle/>
          <a:p>
            <a:fld id="{91512E4F-4AC8-432B-8AD7-25FC6E577C8A}" type="slidenum">
              <a:rPr kumimoji="1" lang="ja-JP" altLang="en-US" smtClean="0"/>
              <a:t>1</a:t>
            </a:fld>
            <a:endParaRPr kumimoji="1" lang="ja-JP" altLang="en-US"/>
          </a:p>
        </p:txBody>
      </p:sp>
      <p:sp>
        <p:nvSpPr>
          <p:cNvPr id="4" name="Footer Placeholder 3">
            <a:extLst>
              <a:ext uri="{FF2B5EF4-FFF2-40B4-BE49-F238E27FC236}">
                <a16:creationId xmlns:a16="http://schemas.microsoft.com/office/drawing/2014/main" id="{589412FF-26EE-4802-8389-CC66427E6289}"/>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Tree>
    <p:extLst>
      <p:ext uri="{BB962C8B-B14F-4D97-AF65-F5344CB8AC3E}">
        <p14:creationId xmlns:p14="http://schemas.microsoft.com/office/powerpoint/2010/main" val="420269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0EA4-41AC-43B1-9261-6C471C86A1C9}"/>
              </a:ext>
            </a:extLst>
          </p:cNvPr>
          <p:cNvSpPr>
            <a:spLocks noGrp="1"/>
          </p:cNvSpPr>
          <p:nvPr>
            <p:ph type="title"/>
          </p:nvPr>
        </p:nvSpPr>
        <p:spPr/>
        <p:txBody>
          <a:bodyPr>
            <a:normAutofit fontScale="90000"/>
          </a:bodyPr>
          <a:lstStyle/>
          <a:p>
            <a:r>
              <a:rPr kumimoji="1" lang="ja-JP" altLang="en-US" dirty="0"/>
              <a:t>乗算</a:t>
            </a:r>
            <a:br>
              <a:rPr kumimoji="1" lang="ja-JP" altLang="en-US" dirty="0"/>
            </a:br>
            <a:endParaRPr kumimoji="1" lang="ja-JP" altLang="en-US" dirty="0"/>
          </a:p>
        </p:txBody>
      </p:sp>
      <p:sp>
        <p:nvSpPr>
          <p:cNvPr id="3" name="Content Placeholder 2">
            <a:extLst>
              <a:ext uri="{FF2B5EF4-FFF2-40B4-BE49-F238E27FC236}">
                <a16:creationId xmlns:a16="http://schemas.microsoft.com/office/drawing/2014/main" id="{629543BD-4E13-4FB1-A8A4-F8ED5FDBC4CC}"/>
              </a:ext>
            </a:extLst>
          </p:cNvPr>
          <p:cNvSpPr>
            <a:spLocks noGrp="1"/>
          </p:cNvSpPr>
          <p:nvPr>
            <p:ph idx="1"/>
          </p:nvPr>
        </p:nvSpPr>
        <p:spPr/>
        <p:txBody>
          <a:bodyPr/>
          <a:lstStyle/>
          <a:p>
            <a:r>
              <a:rPr kumimoji="1" lang="en-US" altLang="ja-JP" dirty="0"/>
              <a:t>A*B</a:t>
            </a:r>
          </a:p>
          <a:p>
            <a:r>
              <a:rPr kumimoji="1" lang="ja-JP" altLang="en-US" dirty="0"/>
              <a:t>乗算はすごい便利である。なぜか？色を暗くすることができるが、０を掛けない限り０にはならない。１を掛けたらそのまま</a:t>
            </a:r>
          </a:p>
          <a:p>
            <a:r>
              <a:rPr kumimoji="1" lang="ja-JP" altLang="en-US" dirty="0"/>
              <a:t>真っ黒を乗算しないかぎりは真っ黒にならないので色の予想が立ちやすく、扱いやすい</a:t>
            </a:r>
          </a:p>
          <a:p>
            <a:endParaRPr kumimoji="1" lang="ja-JP" altLang="en-US" dirty="0"/>
          </a:p>
          <a:p>
            <a:endParaRPr kumimoji="1" lang="ja-JP" altLang="en-US" dirty="0"/>
          </a:p>
        </p:txBody>
      </p:sp>
      <p:sp>
        <p:nvSpPr>
          <p:cNvPr id="4" name="Slide Number Placeholder 3">
            <a:extLst>
              <a:ext uri="{FF2B5EF4-FFF2-40B4-BE49-F238E27FC236}">
                <a16:creationId xmlns:a16="http://schemas.microsoft.com/office/drawing/2014/main" id="{C0AA3D15-A1B2-47FC-A0E9-3E8EF733FD6F}"/>
              </a:ext>
            </a:extLst>
          </p:cNvPr>
          <p:cNvSpPr>
            <a:spLocks noGrp="1"/>
          </p:cNvSpPr>
          <p:nvPr>
            <p:ph type="sldNum" sz="quarter" idx="12"/>
          </p:nvPr>
        </p:nvSpPr>
        <p:spPr/>
        <p:txBody>
          <a:bodyPr/>
          <a:lstStyle/>
          <a:p>
            <a:fld id="{91512E4F-4AC8-432B-8AD7-25FC6E577C8A}" type="slidenum">
              <a:rPr kumimoji="1" lang="ja-JP" altLang="en-US" smtClean="0"/>
              <a:t>2</a:t>
            </a:fld>
            <a:endParaRPr kumimoji="1" lang="ja-JP" altLang="en-US"/>
          </a:p>
        </p:txBody>
      </p:sp>
      <p:sp>
        <p:nvSpPr>
          <p:cNvPr id="5" name="Footer Placeholder 4">
            <a:extLst>
              <a:ext uri="{FF2B5EF4-FFF2-40B4-BE49-F238E27FC236}">
                <a16:creationId xmlns:a16="http://schemas.microsoft.com/office/drawing/2014/main" id="{45CC3D4A-F3DC-49FF-93C6-E83353EBAAAC}"/>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Tree>
    <p:extLst>
      <p:ext uri="{BB962C8B-B14F-4D97-AF65-F5344CB8AC3E}">
        <p14:creationId xmlns:p14="http://schemas.microsoft.com/office/powerpoint/2010/main" val="146584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07C4-A7F0-4886-9708-C3EBF23C6CAA}"/>
              </a:ext>
            </a:extLst>
          </p:cNvPr>
          <p:cNvSpPr>
            <a:spLocks noGrp="1"/>
          </p:cNvSpPr>
          <p:nvPr>
            <p:ph type="title"/>
          </p:nvPr>
        </p:nvSpPr>
        <p:spPr/>
        <p:txBody>
          <a:bodyPr>
            <a:normAutofit fontScale="90000"/>
          </a:bodyPr>
          <a:lstStyle/>
          <a:p>
            <a:r>
              <a:rPr kumimoji="1" lang="ja-JP" altLang="en-US" dirty="0"/>
              <a:t>スクリーン</a:t>
            </a:r>
            <a:br>
              <a:rPr kumimoji="1" lang="ja-JP" altLang="en-US" dirty="0"/>
            </a:br>
            <a:endParaRPr kumimoji="1" lang="ja-JP" altLang="en-US" dirty="0"/>
          </a:p>
        </p:txBody>
      </p:sp>
      <p:sp>
        <p:nvSpPr>
          <p:cNvPr id="3" name="Content Placeholder 2">
            <a:extLst>
              <a:ext uri="{FF2B5EF4-FFF2-40B4-BE49-F238E27FC236}">
                <a16:creationId xmlns:a16="http://schemas.microsoft.com/office/drawing/2014/main" id="{B3C7B187-7145-4F9C-82C5-AAE4DBCFDE31}"/>
              </a:ext>
            </a:extLst>
          </p:cNvPr>
          <p:cNvSpPr>
            <a:spLocks noGrp="1"/>
          </p:cNvSpPr>
          <p:nvPr>
            <p:ph idx="1"/>
          </p:nvPr>
        </p:nvSpPr>
        <p:spPr/>
        <p:txBody>
          <a:bodyPr/>
          <a:lstStyle/>
          <a:p>
            <a:r>
              <a:rPr kumimoji="1" lang="ja-JP" altLang="en-US" dirty="0"/>
              <a:t>乗算の反対。１を掛けたら真っ白。０ならそのまま、１を掛けない限り真っ白にはならない。</a:t>
            </a:r>
          </a:p>
          <a:p>
            <a:r>
              <a:rPr kumimoji="1" lang="en-US" altLang="ja-JP" dirty="0"/>
              <a:t>1 - ( (1-A) × (1-B) )</a:t>
            </a:r>
          </a:p>
          <a:p>
            <a:r>
              <a:rPr kumimoji="1" lang="ja-JP" altLang="en-US" dirty="0"/>
              <a:t>インバースしたものを乗算して、さらにインバース</a:t>
            </a:r>
          </a:p>
          <a:p>
            <a:endParaRPr kumimoji="1" lang="ja-JP" altLang="en-US" dirty="0"/>
          </a:p>
        </p:txBody>
      </p:sp>
      <p:sp>
        <p:nvSpPr>
          <p:cNvPr id="4" name="Footer Placeholder 3">
            <a:extLst>
              <a:ext uri="{FF2B5EF4-FFF2-40B4-BE49-F238E27FC236}">
                <a16:creationId xmlns:a16="http://schemas.microsoft.com/office/drawing/2014/main" id="{93DD7877-D964-4CAD-9AC1-4E2DC1C28442}"/>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9442C234-F0D4-46BA-AE66-BF3C39EC8F6E}"/>
              </a:ext>
            </a:extLst>
          </p:cNvPr>
          <p:cNvSpPr>
            <a:spLocks noGrp="1"/>
          </p:cNvSpPr>
          <p:nvPr>
            <p:ph type="sldNum" sz="quarter" idx="12"/>
          </p:nvPr>
        </p:nvSpPr>
        <p:spPr/>
        <p:txBody>
          <a:bodyPr/>
          <a:lstStyle/>
          <a:p>
            <a:fld id="{91512E4F-4AC8-432B-8AD7-25FC6E577C8A}" type="slidenum">
              <a:rPr kumimoji="1" lang="ja-JP" altLang="en-US" smtClean="0"/>
              <a:t>3</a:t>
            </a:fld>
            <a:endParaRPr kumimoji="1" lang="ja-JP" altLang="en-US"/>
          </a:p>
        </p:txBody>
      </p:sp>
    </p:spTree>
    <p:extLst>
      <p:ext uri="{BB962C8B-B14F-4D97-AF65-F5344CB8AC3E}">
        <p14:creationId xmlns:p14="http://schemas.microsoft.com/office/powerpoint/2010/main" val="3162858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BB0D-2122-4489-B7AF-A9421B9A4451}"/>
              </a:ext>
            </a:extLst>
          </p:cNvPr>
          <p:cNvSpPr>
            <a:spLocks noGrp="1"/>
          </p:cNvSpPr>
          <p:nvPr>
            <p:ph type="title"/>
          </p:nvPr>
        </p:nvSpPr>
        <p:spPr/>
        <p:txBody>
          <a:bodyPr>
            <a:normAutofit fontScale="90000"/>
          </a:bodyPr>
          <a:lstStyle/>
          <a:p>
            <a:r>
              <a:rPr kumimoji="1" lang="ja-JP" altLang="en-US" dirty="0"/>
              <a:t>加算</a:t>
            </a:r>
            <a:br>
              <a:rPr kumimoji="1" lang="ja-JP" altLang="en-US" dirty="0"/>
            </a:br>
            <a:endParaRPr kumimoji="1" lang="ja-JP" altLang="en-US" dirty="0"/>
          </a:p>
        </p:txBody>
      </p:sp>
      <p:sp>
        <p:nvSpPr>
          <p:cNvPr id="3" name="Content Placeholder 2">
            <a:extLst>
              <a:ext uri="{FF2B5EF4-FFF2-40B4-BE49-F238E27FC236}">
                <a16:creationId xmlns:a16="http://schemas.microsoft.com/office/drawing/2014/main" id="{9F427A0C-4DF5-487D-92C8-4996F5AC8B71}"/>
              </a:ext>
            </a:extLst>
          </p:cNvPr>
          <p:cNvSpPr>
            <a:spLocks noGrp="1"/>
          </p:cNvSpPr>
          <p:nvPr>
            <p:ph idx="1"/>
          </p:nvPr>
        </p:nvSpPr>
        <p:spPr/>
        <p:txBody>
          <a:bodyPr/>
          <a:lstStyle/>
          <a:p>
            <a:r>
              <a:rPr kumimoji="1" lang="ja-JP" altLang="en-US" dirty="0"/>
              <a:t>足し算</a:t>
            </a:r>
          </a:p>
          <a:p>
            <a:r>
              <a:rPr kumimoji="1" lang="en-US" altLang="ja-JP" dirty="0"/>
              <a:t>A+B</a:t>
            </a:r>
          </a:p>
          <a:p>
            <a:endParaRPr kumimoji="1" lang="en-US" altLang="ja-JP" dirty="0"/>
          </a:p>
          <a:p>
            <a:r>
              <a:rPr kumimoji="1" lang="ja-JP" altLang="en-US" dirty="0"/>
              <a:t>本来的には光を合成するときは足し算である加算が正しい。しかしガンマによって内部的に色が上に持ち上げられているので</a:t>
            </a:r>
          </a:p>
          <a:p>
            <a:r>
              <a:rPr kumimoji="1" lang="ja-JP" altLang="en-US" dirty="0"/>
              <a:t>簡単に白飛びしてしまう。それを回避するためスクリーンを仕様することが多い。</a:t>
            </a:r>
          </a:p>
        </p:txBody>
      </p:sp>
      <p:sp>
        <p:nvSpPr>
          <p:cNvPr id="4" name="Footer Placeholder 3">
            <a:extLst>
              <a:ext uri="{FF2B5EF4-FFF2-40B4-BE49-F238E27FC236}">
                <a16:creationId xmlns:a16="http://schemas.microsoft.com/office/drawing/2014/main" id="{F2284E07-4A61-4AD7-BD6D-0EFCE5B3363C}"/>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ABECD501-74EB-4EFC-8964-CF8716011CCC}"/>
              </a:ext>
            </a:extLst>
          </p:cNvPr>
          <p:cNvSpPr>
            <a:spLocks noGrp="1"/>
          </p:cNvSpPr>
          <p:nvPr>
            <p:ph type="sldNum" sz="quarter" idx="12"/>
          </p:nvPr>
        </p:nvSpPr>
        <p:spPr/>
        <p:txBody>
          <a:bodyPr/>
          <a:lstStyle/>
          <a:p>
            <a:fld id="{91512E4F-4AC8-432B-8AD7-25FC6E577C8A}" type="slidenum">
              <a:rPr kumimoji="1" lang="ja-JP" altLang="en-US" smtClean="0"/>
              <a:t>4</a:t>
            </a:fld>
            <a:endParaRPr kumimoji="1" lang="ja-JP" altLang="en-US"/>
          </a:p>
        </p:txBody>
      </p:sp>
    </p:spTree>
    <p:extLst>
      <p:ext uri="{BB962C8B-B14F-4D97-AF65-F5344CB8AC3E}">
        <p14:creationId xmlns:p14="http://schemas.microsoft.com/office/powerpoint/2010/main" val="31757070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96</TotalTime>
  <Words>344</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游ゴシック</vt:lpstr>
      <vt:lpstr>Arial</vt:lpstr>
      <vt:lpstr>Century Gothic</vt:lpstr>
      <vt:lpstr>Wingdings 3</vt:lpstr>
      <vt:lpstr>Wisp</vt:lpstr>
      <vt:lpstr>乗算、スクリーン、加算</vt:lpstr>
      <vt:lpstr>乗算 </vt:lpstr>
      <vt:lpstr>スクリーン </vt:lpstr>
      <vt:lpstr>加算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CG基礎</dc:title>
  <dc:creator>西川 高史</dc:creator>
  <cp:lastModifiedBy>西川 高史</cp:lastModifiedBy>
  <cp:revision>15</cp:revision>
  <dcterms:created xsi:type="dcterms:W3CDTF">2021-05-01T02:24:19Z</dcterms:created>
  <dcterms:modified xsi:type="dcterms:W3CDTF">2021-05-10T12:48:43Z</dcterms:modified>
</cp:coreProperties>
</file>