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121" d="100"/>
          <a:sy n="121" d="100"/>
        </p:scale>
        <p:origin x="3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0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19B6-93E3-4171-A6F3-BAB07F50733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BE0F-803A-4E90-A5F9-2FCCDE7CE16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85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986-EDA9-447B-9FBB-2577140EAB0B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1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999-2186-467B-90F9-4DC7D74BB0A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99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7364-C86D-4730-B482-A6E130B1677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BDF9-414C-4B6A-954F-87A68273C18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356F-D0F0-4120-AEFE-BE87EFE4EEA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7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624110"/>
            <a:ext cx="9657032" cy="662356"/>
          </a:xfrm>
        </p:spPr>
        <p:txBody>
          <a:bodyPr/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1" y="1570246"/>
            <a:ext cx="9657032" cy="43409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30" y="6315635"/>
            <a:ext cx="1146283" cy="370396"/>
          </a:xfrm>
        </p:spPr>
        <p:txBody>
          <a:bodyPr/>
          <a:lstStyle/>
          <a:p>
            <a:fld id="{2EB838DA-CBFE-40F6-B5B5-D5626B97E12A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7581" y="6315635"/>
            <a:ext cx="8361630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7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CF8D-F13D-4940-9A34-53DB75706D24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083-3E9A-4127-BEBF-BAA778295AF6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9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8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8F66-FBE8-4AC7-BDEE-ED5B4150F91F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7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190C-2B7A-400A-A39D-DEB13E974FC3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8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5E0D-C369-4648-8767-D2D15ADF89E7}" type="datetime1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81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  <p:sldLayoutId id="2147484203" r:id="rId14"/>
    <p:sldLayoutId id="2147484204" r:id="rId15"/>
    <p:sldLayoutId id="214748420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コンポジットでの絵作り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0EA4-41AC-43B1-9261-6C471C86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43BD-4E13-4FB1-A8A4-F8ED5FDB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最終的な絵のクオリティをアップする</a:t>
            </a:r>
          </a:p>
          <a:p>
            <a:r>
              <a:rPr kumimoji="1" lang="en-US" altLang="ja-JP" dirty="0"/>
              <a:t>AE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photoshop</a:t>
            </a:r>
            <a:r>
              <a:rPr kumimoji="1" lang="ja-JP" altLang="en-US" dirty="0"/>
              <a:t>でレタッチする</a:t>
            </a:r>
          </a:p>
          <a:p>
            <a:r>
              <a:rPr kumimoji="1" lang="ja-JP" altLang="en-US"/>
              <a:t>コントラストを高めてみる。グロー、色調を変更してみる</a:t>
            </a:r>
          </a:p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3D15-A1B2-47FC-A0E9-3E8EF733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3D4A-F3DC-49FF-93C6-E83353E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847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88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Century Gothic</vt:lpstr>
      <vt:lpstr>Wingdings 3</vt:lpstr>
      <vt:lpstr>Wisp</vt:lpstr>
      <vt:lpstr>コンポジットでの絵作り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15</cp:revision>
  <dcterms:created xsi:type="dcterms:W3CDTF">2021-05-01T02:24:19Z</dcterms:created>
  <dcterms:modified xsi:type="dcterms:W3CDTF">2021-05-10T12:49:01Z</dcterms:modified>
</cp:coreProperties>
</file>