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y-creative.com/blog/first-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作品制作の手順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１，</a:t>
            </a:r>
            <a:r>
              <a:rPr kumimoji="1" lang="ja-JP" altLang="en-US" dirty="0"/>
              <a:t>ベンチマークを決める</a:t>
            </a:r>
          </a:p>
          <a:p>
            <a:r>
              <a:rPr kumimoji="1" lang="ja-JP" altLang="en-US" dirty="0"/>
              <a:t>２，リファレンスを集める→多いければ多いほど良い→</a:t>
            </a:r>
            <a:r>
              <a:rPr kumimoji="1" lang="en-US" altLang="ja-JP" dirty="0" err="1"/>
              <a:t>PureRef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lang="ja-JP" altLang="en-US" dirty="0"/>
              <a:t>グーグル検索、</a:t>
            </a:r>
            <a:r>
              <a:rPr kumimoji="1" lang="en-US" altLang="ja-JP" dirty="0"/>
              <a:t>Pinterest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Artstation</a:t>
            </a:r>
            <a:endParaRPr kumimoji="1" lang="en-US" altLang="ja-JP" dirty="0"/>
          </a:p>
          <a:p>
            <a:r>
              <a:rPr kumimoji="1" lang="ja-JP" altLang="en-US" dirty="0"/>
              <a:t>３，ベンチマークの要素を分解して理解する</a:t>
            </a:r>
          </a:p>
          <a:p>
            <a:r>
              <a:rPr kumimoji="1" lang="ja-JP" altLang="en-US" dirty="0"/>
              <a:t>４，自分の作品のブラッシュアップする箇所を明確にする</a:t>
            </a:r>
          </a:p>
          <a:p>
            <a:r>
              <a:rPr kumimoji="1" lang="ja-JP" altLang="en-US" dirty="0"/>
              <a:t>→言語化する</a:t>
            </a:r>
          </a:p>
          <a:p>
            <a:r>
              <a:rPr kumimoji="1" lang="ja-JP" altLang="en-US" dirty="0"/>
              <a:t>→キャプチャーを</a:t>
            </a:r>
            <a:r>
              <a:rPr kumimoji="1" lang="en-US" altLang="ja-JP" dirty="0"/>
              <a:t>Photoshop</a:t>
            </a:r>
            <a:r>
              <a:rPr kumimoji="1" lang="ja-JP" altLang="en-US" dirty="0"/>
              <a:t>などで上からレタッチするのもおすすめ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BBF0-7EEE-4249-9048-69877A7E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試行回数を高速で回す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2D7B-295F-4EF0-B24C-9D09004B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ブラッシュアップ→確認→改善を洗い出す→ブラッシュアップ</a:t>
            </a:r>
          </a:p>
          <a:p>
            <a:r>
              <a:rPr kumimoji="1" lang="ja-JP" altLang="en-US" dirty="0"/>
              <a:t>これを高速で回転させる。</a:t>
            </a:r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99ADE-7C5C-4630-8B01-EFDCC8A0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C5DFC-FAFF-4EC7-8607-BEEC1A6E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25A3-315E-4274-ACA2-7332A42F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ファーストビュー魅力的にする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82E8-DC63-4DDB-A2BC-9E40648A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ぱっと見のクオリティを突き詰める。</a:t>
            </a:r>
          </a:p>
          <a:p>
            <a:r>
              <a:rPr kumimoji="1" lang="ja-JP" altLang="en-US" dirty="0"/>
              <a:t>第一印象で惚れさせる</a:t>
            </a:r>
          </a:p>
          <a:p>
            <a:r>
              <a:rPr kumimoji="1" lang="ja-JP" altLang="en-US" dirty="0"/>
              <a:t>ファーストビュー魅力的かどうかを判断するのにどのくらいの時間は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ミリ秒、すなわち</a:t>
            </a:r>
            <a:r>
              <a:rPr kumimoji="1" lang="en-US" altLang="ja-JP" dirty="0"/>
              <a:t>20</a:t>
            </a:r>
            <a:r>
              <a:rPr kumimoji="1" lang="ja-JP" altLang="en-US" dirty="0"/>
              <a:t>分の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</a:t>
            </a:r>
          </a:p>
          <a:p>
            <a:r>
              <a:rPr kumimoji="1" lang="en-US" altLang="ja-JP" dirty="0">
                <a:hlinkClick r:id="rId2"/>
              </a:rPr>
              <a:t>https://www.hy-creative.com/blog/first-view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C5572-E1F5-4D48-AC36-31437317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70B1-0CB1-4792-9587-A6BA36AC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7303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333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Century Gothic</vt:lpstr>
      <vt:lpstr>Wingdings 3</vt:lpstr>
      <vt:lpstr>Wisp</vt:lpstr>
      <vt:lpstr>作品制作の手順</vt:lpstr>
      <vt:lpstr>テーマ</vt:lpstr>
      <vt:lpstr>試行回数を高速で回す</vt:lpstr>
      <vt:lpstr>ファーストビュー魅力的にする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16</cp:revision>
  <dcterms:created xsi:type="dcterms:W3CDTF">2021-05-01T02:24:19Z</dcterms:created>
  <dcterms:modified xsi:type="dcterms:W3CDTF">2021-05-10T12:26:23Z</dcterms:modified>
</cp:coreProperties>
</file>