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c0textures.com/" TargetMode="External"/><Relationship Id="rId2" Type="http://schemas.openxmlformats.org/officeDocument/2006/relationships/hyperlink" Target="https://share.substance3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xtures.com/" TargetMode="External"/><Relationship Id="rId4" Type="http://schemas.openxmlformats.org/officeDocument/2006/relationships/hyperlink" Target="https://texturehaven.com/textu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情報の集め方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Artstation</a:t>
            </a:r>
            <a:endParaRPr kumimoji="1" lang="en-US" altLang="ja-JP" dirty="0"/>
          </a:p>
          <a:p>
            <a:r>
              <a:rPr kumimoji="1" lang="en-US" altLang="ja-JP" dirty="0"/>
              <a:t>→</a:t>
            </a:r>
            <a:r>
              <a:rPr kumimoji="1" lang="ja-JP" altLang="en-US" dirty="0"/>
              <a:t>検索してその人の作品をみる→その人がフォローしている作品をみる</a:t>
            </a:r>
          </a:p>
          <a:p>
            <a:r>
              <a:rPr kumimoji="1" lang="en-US" altLang="ja-JP" dirty="0"/>
              <a:t>o-dan</a:t>
            </a:r>
          </a:p>
          <a:p>
            <a:r>
              <a:rPr kumimoji="1" lang="en-US" altLang="ja-JP" dirty="0"/>
              <a:t>Flickr</a:t>
            </a:r>
          </a:p>
          <a:p>
            <a:r>
              <a:rPr kumimoji="1" lang="en-US" altLang="ja-JP" dirty="0"/>
              <a:t>Pinterest</a:t>
            </a:r>
          </a:p>
          <a:p>
            <a:r>
              <a:rPr kumimoji="1" lang="ja-JP" altLang="en-US" dirty="0"/>
              <a:t>グーグル検索 英語で</a:t>
            </a:r>
          </a:p>
          <a:p>
            <a:r>
              <a:rPr kumimoji="1" lang="en-US" altLang="ja-JP" dirty="0" err="1"/>
              <a:t>Youtube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BC3-CCC8-4302-B8CD-5180F304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7B6E-77B1-486F-92B2-A0A8A854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https://share.substance3d.com/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https://cc0textures.com/</a:t>
            </a:r>
            <a:endParaRPr kumimoji="1" lang="en-US" altLang="ja-JP" dirty="0"/>
          </a:p>
          <a:p>
            <a:r>
              <a:rPr kumimoji="1" lang="en-US" altLang="ja-JP" dirty="0">
                <a:hlinkClick r:id="rId4"/>
              </a:rPr>
              <a:t>https://texturehaven.com/textures/</a:t>
            </a:r>
            <a:endParaRPr kumimoji="1" lang="en-US" altLang="ja-JP" dirty="0"/>
          </a:p>
          <a:p>
            <a:r>
              <a:rPr kumimoji="1" lang="en-US" altLang="ja-JP">
                <a:hlinkClick r:id="rId5"/>
              </a:rPr>
              <a:t>https://www.textures.com/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12219-BF23-416F-A20B-9B26A6B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11DFF-05C3-4326-A183-F7AE8911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3208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118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Century Gothic</vt:lpstr>
      <vt:lpstr>Wingdings 3</vt:lpstr>
      <vt:lpstr>Wisp</vt:lpstr>
      <vt:lpstr>情報の集め方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15</cp:revision>
  <dcterms:created xsi:type="dcterms:W3CDTF">2021-05-01T02:24:19Z</dcterms:created>
  <dcterms:modified xsi:type="dcterms:W3CDTF">2021-05-10T12:39:00Z</dcterms:modified>
</cp:coreProperties>
</file>