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19B6-93E3-4171-A6F3-BAB07F50733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BE0F-803A-4E90-A5F9-2FCCDE7CE16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986-EDA9-447B-9FBB-2577140EAB0B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999-2186-467B-90F9-4DC7D74BB0A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7364-C86D-4730-B482-A6E130B1677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BDF9-414C-4B6A-954F-87A68273C18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356F-D0F0-4120-AEFE-BE87EFE4EEA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2EB838DA-CBFE-40F6-B5B5-D5626B97E12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CF8D-F13D-4940-9A34-53DB75706D24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3083-3E9A-4127-BEBF-BAA778295AF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8F66-FBE8-4AC7-BDEE-ED5B4150F91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90C-2B7A-400A-A39D-DEB13E974FC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5E0D-C369-4648-8767-D2D15ADF89E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クオリティに直結する要素とはなにか？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シルエット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何よりも大事である。</a:t>
            </a:r>
          </a:p>
          <a:p>
            <a:r>
              <a:rPr kumimoji="1" lang="ja-JP" altLang="en-US" dirty="0"/>
              <a:t>単純な直線や直角、曲線がシルエットで多くでると</a:t>
            </a:r>
            <a:r>
              <a:rPr kumimoji="1" lang="en-US" altLang="ja-JP" dirty="0"/>
              <a:t>CG</a:t>
            </a:r>
            <a:r>
              <a:rPr kumimoji="1" lang="ja-JP" altLang="en-US" dirty="0"/>
              <a:t>っぽさにつながる。</a:t>
            </a:r>
          </a:p>
          <a:p>
            <a:r>
              <a:rPr kumimoji="1" lang="ja-JP" altLang="en-US" dirty="0"/>
              <a:t>シルエットのみでもその物体が表現できるようにする。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3D4A-F3DC-49FF-93C6-E83353E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CF2D-8183-4831-8AE0-7ACD1B06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情報量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8CB8-AF2B-460B-9CBE-B21A0380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情報量をなるべく多くする。なぜか？現実の圧倒的な情報量に比べて</a:t>
            </a:r>
            <a:r>
              <a:rPr kumimoji="1" lang="en-US" altLang="ja-JP" dirty="0"/>
              <a:t>CG</a:t>
            </a:r>
            <a:r>
              <a:rPr kumimoji="1" lang="ja-JP" altLang="en-US" dirty="0"/>
              <a:t>は少なすぎる。</a:t>
            </a:r>
          </a:p>
          <a:p>
            <a:r>
              <a:rPr kumimoji="1" lang="ja-JP" altLang="en-US" dirty="0"/>
              <a:t>その情報量の少なさがクオリティの低さ、</a:t>
            </a:r>
            <a:r>
              <a:rPr kumimoji="1" lang="en-US" altLang="ja-JP" dirty="0"/>
              <a:t>CG</a:t>
            </a:r>
            <a:r>
              <a:rPr kumimoji="1" lang="ja-JP" altLang="en-US" dirty="0"/>
              <a:t>っぽさにつながる。</a:t>
            </a:r>
          </a:p>
          <a:p>
            <a:r>
              <a:rPr kumimoji="1" lang="ja-JP" altLang="en-US" dirty="0"/>
              <a:t>最低でも３要素を用意するようにする。例（ゆらめく炎、飛び交う火の粉、かすかな煙）</a:t>
            </a:r>
          </a:p>
          <a:p>
            <a:r>
              <a:rPr kumimoji="1" lang="ja-JP" altLang="en-US" dirty="0"/>
              <a:t>色、動きも３つくらいバリエーションをもたせるように意識する。</a:t>
            </a:r>
          </a:p>
          <a:p>
            <a:r>
              <a:rPr kumimoji="1" lang="ja-JP" altLang="en-US" dirty="0"/>
              <a:t>情報量をできるだけ増やす→あとから減らすという作り方。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02369-BCBF-4973-A3E0-B4E34EA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C9783-63AA-45F6-868D-C10C9A4B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4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F22D-ACE8-459C-BA3B-89C4CBE5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影</a:t>
            </a:r>
            <a:r>
              <a:rPr kumimoji="1" lang="ja-JP" altLang="en-US" dirty="0"/>
              <a:t>、</a:t>
            </a:r>
            <a:r>
              <a:rPr kumimoji="1" lang="zh-TW" altLang="en-US" dirty="0"/>
              <a:t>色</a:t>
            </a:r>
            <a:r>
              <a:rPr kumimoji="1" lang="ja-JP" altLang="en-US" dirty="0"/>
              <a:t>、</a:t>
            </a:r>
            <a:r>
              <a:rPr kumimoji="1" lang="zh-TW" altLang="en-US" dirty="0"/>
              <a:t>質感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65C1-8F15-49D1-A33D-F52F56D6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意識して作成してみる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FE387-565F-451F-BC71-D793C739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EAA12-9A84-4A46-ABAB-A63CDAA7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6580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323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Century Gothic</vt:lpstr>
      <vt:lpstr>Wingdings 3</vt:lpstr>
      <vt:lpstr>Wisp</vt:lpstr>
      <vt:lpstr>クオリティに直結する要素とはなにか？</vt:lpstr>
      <vt:lpstr>シルエット </vt:lpstr>
      <vt:lpstr>情報量 </vt:lpstr>
      <vt:lpstr>影、色、質感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15</cp:revision>
  <dcterms:created xsi:type="dcterms:W3CDTF">2021-05-01T02:24:19Z</dcterms:created>
  <dcterms:modified xsi:type="dcterms:W3CDTF">2021-05-10T12:44:15Z</dcterms:modified>
</cp:coreProperties>
</file>