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デジタルの色の扱いについて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デジタルの色とは数値である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8bit </a:t>
            </a:r>
            <a:r>
              <a:rPr kumimoji="1" lang="ja-JP" altLang="en-US" dirty="0"/>
              <a:t>０～２５５ </a:t>
            </a:r>
            <a:endParaRPr kumimoji="1" lang="en-US" altLang="ja-JP" dirty="0"/>
          </a:p>
          <a:p>
            <a:r>
              <a:rPr kumimoji="1" lang="ja-JP" altLang="en-US" dirty="0"/>
              <a:t>２の８乗</a:t>
            </a:r>
          </a:p>
          <a:p>
            <a:r>
              <a:rPr kumimoji="1" lang="en-US" altLang="ja-JP" dirty="0"/>
              <a:t>R 8bit</a:t>
            </a:r>
            <a:r>
              <a:rPr kumimoji="1" lang="ja-JP" altLang="en-US" dirty="0"/>
              <a:t>、</a:t>
            </a:r>
            <a:r>
              <a:rPr kumimoji="1" lang="en-US" altLang="ja-JP" dirty="0"/>
              <a:t>G 8bit</a:t>
            </a:r>
            <a:r>
              <a:rPr kumimoji="1" lang="ja-JP" altLang="en-US" dirty="0"/>
              <a:t>、</a:t>
            </a:r>
            <a:r>
              <a:rPr kumimoji="1" lang="en-US" altLang="ja-JP" dirty="0"/>
              <a:t>B 8bit</a:t>
            </a:r>
            <a:r>
              <a:rPr kumimoji="1" lang="ja-JP" altLang="en-US" dirty="0"/>
              <a:t>、</a:t>
            </a:r>
            <a:r>
              <a:rPr kumimoji="1" lang="en-US" altLang="ja-JP" dirty="0"/>
              <a:t>A 8bit</a:t>
            </a:r>
          </a:p>
          <a:p>
            <a:r>
              <a:rPr kumimoji="1" lang="ja-JP" altLang="en-US" dirty="0"/>
              <a:t>合計</a:t>
            </a:r>
            <a:r>
              <a:rPr kumimoji="1" lang="en-US" altLang="ja-JP" dirty="0"/>
              <a:t>32bit </a:t>
            </a:r>
            <a:r>
              <a:rPr kumimoji="1" lang="ja-JP" altLang="en-US" dirty="0"/>
              <a:t>不透明なら</a:t>
            </a:r>
            <a:r>
              <a:rPr kumimoji="1" lang="en-US" altLang="ja-JP" dirty="0"/>
              <a:t>24bit</a:t>
            </a:r>
          </a:p>
          <a:p>
            <a:r>
              <a:rPr kumimoji="1" lang="ja-JP" altLang="en-US" dirty="0"/>
              <a:t>これが通常である。これで人間の可視領域はカバーできる。</a:t>
            </a:r>
          </a:p>
          <a:p>
            <a:r>
              <a:rPr kumimoji="1" lang="en-US" altLang="ja-JP" dirty="0"/>
              <a:t>Photoshop</a:t>
            </a:r>
            <a:r>
              <a:rPr kumimoji="1" lang="ja-JP" altLang="en-US" dirty="0"/>
              <a:t>で確認してみる。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0E8D-2D75-4A73-B9A6-93389148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1" y="667406"/>
            <a:ext cx="9657032" cy="61905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デジタル画像の計算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9865-1028-438A-BFA5-A56741D3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内部てきには０～２５５が０～１に正規化されている。</a:t>
            </a:r>
          </a:p>
          <a:p>
            <a:r>
              <a:rPr kumimoji="1" lang="ja-JP" altLang="en-US" dirty="0"/>
              <a:t>正規化されて計算されている。０が真っ黒、１が真っ白</a:t>
            </a:r>
          </a:p>
          <a:p>
            <a:r>
              <a:rPr kumimoji="1" lang="ja-JP" altLang="en-US" dirty="0"/>
              <a:t>例えば乗算の場合 </a:t>
            </a:r>
          </a:p>
          <a:p>
            <a:r>
              <a:rPr kumimoji="1" lang="ja-JP" altLang="en-US" dirty="0"/>
              <a:t>０．５ｘ０．５＝０．２５ </a:t>
            </a:r>
          </a:p>
          <a:p>
            <a:r>
              <a:rPr kumimoji="1" lang="ja-JP" altLang="en-US" dirty="0"/>
              <a:t>０に近づく→黒くなるという計算になる</a:t>
            </a:r>
          </a:p>
          <a:p>
            <a:r>
              <a:rPr kumimoji="1" lang="ja-JP" altLang="en-US" dirty="0"/>
              <a:t>真っ白を乗算した場合。真っ白は数値では１なので</a:t>
            </a:r>
          </a:p>
          <a:p>
            <a:r>
              <a:rPr kumimoji="1" lang="ja-JP" altLang="en-US" dirty="0"/>
              <a:t>１ｘ０．５＝０．５となり色に変化はない。</a:t>
            </a:r>
          </a:p>
          <a:p>
            <a:r>
              <a:rPr kumimoji="1" lang="ja-JP" altLang="en-US" dirty="0"/>
              <a:t>他のレイヤースタイルも内部の計算の違いである。</a:t>
            </a:r>
          </a:p>
          <a:p>
            <a:endParaRPr kumimoji="1" lang="ja-JP" altLang="en-US" dirty="0"/>
          </a:p>
          <a:p>
            <a:r>
              <a:rPr kumimoji="1" lang="en-US" altLang="ja-JP" dirty="0"/>
              <a:t>HDRI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High </a:t>
            </a:r>
            <a:r>
              <a:rPr kumimoji="1" lang="en-US" altLang="ja-JP" dirty="0" err="1"/>
              <a:t>Dinamic</a:t>
            </a:r>
            <a:r>
              <a:rPr kumimoji="1" lang="en-US" altLang="ja-JP" dirty="0"/>
              <a:t> Range Image</a:t>
            </a:r>
            <a:r>
              <a:rPr kumimoji="1" lang="ja-JP" altLang="en-US" dirty="0"/>
              <a:t>）の場合</a:t>
            </a:r>
          </a:p>
          <a:p>
            <a:r>
              <a:rPr kumimoji="1" lang="en-US" altLang="ja-JP" dirty="0"/>
              <a:t>R</a:t>
            </a:r>
            <a:r>
              <a:rPr kumimoji="1" lang="ja-JP" altLang="en-US" dirty="0"/>
              <a:t>が</a:t>
            </a:r>
            <a:r>
              <a:rPr kumimoji="1" lang="en-US" altLang="ja-JP" dirty="0"/>
              <a:t>24bit</a:t>
            </a:r>
            <a:r>
              <a:rPr kumimoji="1" lang="ja-JP" altLang="en-US" dirty="0"/>
              <a:t>などの大容量になる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A8678-F285-46BC-81DB-1E71E760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23E71-BAB5-4942-A330-3421A03C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161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314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Century Gothic</vt:lpstr>
      <vt:lpstr>Wingdings 3</vt:lpstr>
      <vt:lpstr>Wisp</vt:lpstr>
      <vt:lpstr>デジタルの色の扱いについて</vt:lpstr>
      <vt:lpstr>デジタルの色とは数値である </vt:lpstr>
      <vt:lpstr>デジタル画像の計算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16</cp:revision>
  <dcterms:created xsi:type="dcterms:W3CDTF">2021-05-01T02:24:19Z</dcterms:created>
  <dcterms:modified xsi:type="dcterms:W3CDTF">2021-05-10T12:45:30Z</dcterms:modified>
</cp:coreProperties>
</file>