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C0D-7139-40DC-8CC9-F728442995D3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A36D-77A0-42AA-BB1D-303C3F466CD4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8CC7-1F2B-495F-B83D-2729A4A74CFD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58F2-17EB-42DF-A696-CDE276129C34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76-BF02-4BE0-9226-E3697DE11F9B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B887-A4D9-43BE-8B9B-F805A0E44FEA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CD4-67E4-47D5-964F-0A88F61748BB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14D-F01A-4E47-873F-13A0004F4EBC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18EEF612-052E-41A9-AB05-26E5747FD0A8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F782-2340-4F8B-BE11-CF27A30B2B8E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E623-7DB8-465A-9876-2552563B0677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E3B7-95B2-4153-983D-D068152A7509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17FA-9630-4BAD-9A8A-F69931638142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060-250C-4E28-91DC-E6093F0E5209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982-5D56-4112-93D7-0F0EA55F0AF9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6FF-CA5E-40F0-A9DB-58C9420BD2E7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D0F0-164E-4A3E-AF70-CE145A625516}" type="datetime1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モデリング基礎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オブジェクト、メッシュの扱いを学習する。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0C3EC-6674-45A1-A26B-C58A971C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BEDC-4AB2-4301-A5EF-C53C316E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/>
              <a:t>アウトライナ、チャネルボックス、アトリビュートエディタ</a:t>
            </a:r>
            <a:br>
              <a:rPr kumimoji="1" lang="en-US" altLang="ja-JP" sz="2400" dirty="0"/>
            </a:br>
            <a:endParaRPr kumimoji="1" lang="ja-JP" alt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22F9-9CFF-4E39-AB6F-C16BC7EF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アウトライナはシーンにあるオブジェクトの配置</a:t>
            </a:r>
            <a:endParaRPr kumimoji="1" lang="en-US" altLang="ja-JP" dirty="0"/>
          </a:p>
          <a:p>
            <a:r>
              <a:rPr lang="ja-JP" altLang="en-US" dirty="0"/>
              <a:t>チャネルボックス、アトリビュートエディタは選択したオブジェクトの情報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EA7B-7948-423D-9345-BF052272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F823-1217-49A6-9BE0-27CC13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97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のビューポート操作。</a:t>
            </a:r>
            <a:endParaRPr kumimoji="1" lang="en-US" altLang="ja-JP" dirty="0"/>
          </a:p>
          <a:p>
            <a:r>
              <a:rPr lang="ja-JP" altLang="en-US" dirty="0"/>
              <a:t>表示モード</a:t>
            </a:r>
            <a:endParaRPr kumimoji="1" lang="en-US" altLang="ja-JP" dirty="0"/>
          </a:p>
          <a:p>
            <a:r>
              <a:rPr lang="ja-JP" altLang="en-US" dirty="0"/>
              <a:t>オブジェクトモードと編集モード</a:t>
            </a:r>
            <a:endParaRPr kumimoji="1" lang="ja-JP" altLang="en-US" dirty="0"/>
          </a:p>
          <a:p>
            <a:r>
              <a:rPr kumimoji="1" lang="ja-JP" altLang="en-US" dirty="0"/>
              <a:t>オブジェクトの結合、分離。ソフト選択を理解する。</a:t>
            </a:r>
          </a:p>
          <a:p>
            <a:r>
              <a:rPr kumimoji="1" lang="ja-JP" altLang="en-US" dirty="0"/>
              <a:t>頂点、辺、面の違いを理解。</a:t>
            </a:r>
          </a:p>
          <a:p>
            <a:r>
              <a:rPr kumimoji="1" lang="ja-JP" altLang="en-US" dirty="0"/>
              <a:t>メッシュの選択、カット、結合、押し出し、削除を理解する。</a:t>
            </a:r>
            <a:endParaRPr kumimoji="1" lang="en-US" altLang="ja-JP" dirty="0"/>
          </a:p>
          <a:p>
            <a:r>
              <a:rPr lang="ja-JP" altLang="en-US" dirty="0"/>
              <a:t>チャネルボックス、アトリビュートエディタ</a:t>
            </a:r>
            <a:endParaRPr lang="en-US" altLang="ja-JP" dirty="0"/>
          </a:p>
          <a:p>
            <a:r>
              <a:rPr kumimoji="1" lang="ja-JP" altLang="en-US" dirty="0"/>
              <a:t>アウトライナ</a:t>
            </a:r>
            <a:endParaRPr kumimoji="1" lang="en-US" altLang="ja-JP" dirty="0"/>
          </a:p>
          <a:p>
            <a:r>
              <a:rPr lang="ja-JP" altLang="en-US" dirty="0"/>
              <a:t>シースルーモー</a:t>
            </a:r>
            <a:r>
              <a:rPr lang="ja-JP" altLang="en-US"/>
              <a:t>ド 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A24E-23D3-4330-B225-818D129D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79-15E6-4CB8-8884-1D63E187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のビューポート操作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9F68-AFD7-49AF-9C45-0D34F161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パースビュー</a:t>
            </a:r>
            <a:endParaRPr lang="en-US" altLang="ja-JP" dirty="0"/>
          </a:p>
          <a:p>
            <a:r>
              <a:rPr kumimoji="1" lang="ja-JP" altLang="en-US" dirty="0"/>
              <a:t>前面ビュー、側面ビューの切り替え</a:t>
            </a:r>
            <a:endParaRPr kumimoji="1" lang="en-US" altLang="ja-JP" dirty="0"/>
          </a:p>
          <a:p>
            <a:r>
              <a:rPr lang="en-US" altLang="ja-JP" dirty="0"/>
              <a:t>F</a:t>
            </a:r>
            <a:r>
              <a:rPr lang="ja-JP" altLang="en-US" dirty="0"/>
              <a:t>キーで選択したものにフォーカス</a:t>
            </a:r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64F8C-42E7-44A9-AA0E-E6D2CAB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BF74-BB0B-45BD-9B32-F5238ACE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6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7BC9-6C8E-4E8D-9201-E879611E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表示モード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1301-72CF-4098-9F55-34A4C417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ワイヤーフレーム表示</a:t>
            </a:r>
            <a:endParaRPr kumimoji="1" lang="en-US" altLang="ja-JP" dirty="0"/>
          </a:p>
          <a:p>
            <a:r>
              <a:rPr lang="ja-JP" altLang="en-US" dirty="0"/>
              <a:t>ワイヤーフレームだけ表示</a:t>
            </a:r>
            <a:endParaRPr lang="en-US" altLang="ja-JP" dirty="0"/>
          </a:p>
          <a:p>
            <a:r>
              <a:rPr kumimoji="1" lang="ja-JP" altLang="en-US" dirty="0"/>
              <a:t>選択の分離</a:t>
            </a:r>
            <a:endParaRPr kumimoji="1" lang="en-US" altLang="ja-JP" dirty="0"/>
          </a:p>
          <a:p>
            <a:r>
              <a:rPr lang="ja-JP" altLang="en-US" dirty="0"/>
              <a:t>テクスチャ表示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3855-BD70-4CEC-8DBE-C849409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8604-E32C-408E-B11E-14A51555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889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BE86-2735-4DEF-B1A1-174458E3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頂点、辺、面の違いを理解。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4A67-887A-4367-8C8B-CA8767D1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頂点、辺、面の選択を理解する</a:t>
            </a:r>
            <a:endParaRPr kumimoji="1" lang="en-US" altLang="ja-JP" dirty="0"/>
          </a:p>
          <a:p>
            <a:r>
              <a:rPr kumimoji="1" lang="en-US" altLang="ja-JP" dirty="0"/>
              <a:t>Ctrl</a:t>
            </a:r>
            <a:r>
              <a:rPr kumimoji="1" lang="ja-JP" altLang="en-US" dirty="0"/>
              <a:t>＋右クリックのマーキングメニューを色々試してみる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7E98-03E7-4E35-A096-B62978E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9D33-6F1B-4538-AE0B-8AB12846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9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7B30-1FB9-4CBB-9495-D575A52B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メッシュの選択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9E1B-B14C-49C3-B58C-B41242CF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Ctrl</a:t>
            </a:r>
            <a:r>
              <a:rPr kumimoji="1" lang="ja-JP" altLang="en-US" dirty="0"/>
              <a:t>＋クリック」で選択を外す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＋クリック」で選択を反転させる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＋</a:t>
            </a:r>
            <a:r>
              <a:rPr lang="en-US" altLang="ja-JP" dirty="0"/>
              <a:t>Ctrl</a:t>
            </a:r>
            <a:r>
              <a:rPr lang="ja-JP" altLang="en-US" dirty="0"/>
              <a:t>＋クリック」で追加選択</a:t>
            </a:r>
            <a:endParaRPr lang="en-US" altLang="ja-JP" dirty="0"/>
          </a:p>
          <a:p>
            <a:r>
              <a:rPr kumimoji="1" lang="ja-JP" altLang="en-US" dirty="0"/>
              <a:t>エッジのダブルクリックでループ選択</a:t>
            </a:r>
            <a:endParaRPr kumimoji="1" lang="en-US" altLang="ja-JP" dirty="0"/>
          </a:p>
          <a:p>
            <a:pPr lvl="1"/>
            <a:r>
              <a:rPr lang="ja-JP" altLang="en-US" dirty="0"/>
              <a:t>マーキングメニューからが便利</a:t>
            </a:r>
            <a:endParaRPr kumimoji="1" lang="en-US" altLang="ja-JP" dirty="0"/>
          </a:p>
          <a:p>
            <a:r>
              <a:rPr lang="ja-JP" altLang="en-US" dirty="0"/>
              <a:t>エッジの</a:t>
            </a:r>
            <a:r>
              <a:rPr lang="en-US" altLang="ja-JP" dirty="0"/>
              <a:t>Shift+2</a:t>
            </a:r>
            <a:r>
              <a:rPr lang="ja-JP" altLang="en-US" dirty="0"/>
              <a:t>つめをダブルクリックでリング選択</a:t>
            </a:r>
            <a:endParaRPr lang="en-US" altLang="ja-JP" dirty="0"/>
          </a:p>
          <a:p>
            <a:pPr lvl="1"/>
            <a:r>
              <a:rPr kumimoji="1" lang="ja-JP" altLang="en-US" dirty="0"/>
              <a:t>マーキングメニューからが便利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D9822-76AE-477B-B58A-D58534A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3FE4-C9A8-46E3-A4DB-DF2EE7BA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20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C88C-7C0D-4D34-A428-9F27905B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カット、結合、押し出し、削除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1DCD-71AF-4A20-9CB2-C4717391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カット</a:t>
            </a:r>
            <a:endParaRPr kumimoji="1" lang="en-US" altLang="ja-JP" dirty="0"/>
          </a:p>
          <a:p>
            <a:pPr lvl="1"/>
            <a:r>
              <a:rPr lang="ja-JP" altLang="en-US" dirty="0"/>
              <a:t>メッシュツール→マルチカット</a:t>
            </a:r>
            <a:endParaRPr lang="en-US" altLang="ja-JP" dirty="0"/>
          </a:p>
          <a:p>
            <a:pPr lvl="1"/>
            <a:r>
              <a:rPr lang="en-US" altLang="ja-JP" dirty="0"/>
              <a:t>C</a:t>
            </a:r>
            <a:r>
              <a:rPr lang="ja-JP" altLang="en-US" dirty="0"/>
              <a:t>キーを押しながらでループカット</a:t>
            </a:r>
            <a:endParaRPr lang="en-US" altLang="ja-JP" dirty="0"/>
          </a:p>
          <a:p>
            <a:r>
              <a:rPr lang="ja-JP" altLang="en-US" dirty="0"/>
              <a:t>結合</a:t>
            </a:r>
            <a:endParaRPr lang="en-US" altLang="ja-JP" dirty="0"/>
          </a:p>
          <a:p>
            <a:pPr lvl="1"/>
            <a:r>
              <a:rPr lang="ja-JP" altLang="en-US" dirty="0"/>
              <a:t>メッシュツール→ターゲット連結</a:t>
            </a:r>
            <a:endParaRPr lang="en-US" altLang="ja-JP" dirty="0"/>
          </a:p>
          <a:p>
            <a:pPr lvl="1"/>
            <a:r>
              <a:rPr lang="ja-JP" altLang="en-US" dirty="0"/>
              <a:t>選択して</a:t>
            </a:r>
            <a:r>
              <a:rPr lang="en-US" altLang="ja-JP" dirty="0"/>
              <a:t>Shift</a:t>
            </a:r>
            <a:r>
              <a:rPr lang="ja-JP" altLang="en-US" dirty="0"/>
              <a:t>＋右クリック上 ｑマーキングメニュー</a:t>
            </a:r>
            <a:endParaRPr lang="en-US" altLang="ja-JP" dirty="0"/>
          </a:p>
          <a:p>
            <a:r>
              <a:rPr lang="ja-JP" altLang="en-US" dirty="0"/>
              <a:t>押し出し</a:t>
            </a:r>
            <a:endParaRPr lang="en-US" altLang="ja-JP" dirty="0"/>
          </a:p>
          <a:p>
            <a:pPr lvl="1"/>
            <a:r>
              <a:rPr lang="ja-JP" altLang="en-US" dirty="0"/>
              <a:t>メッシュの編集→押し出し</a:t>
            </a:r>
            <a:endParaRPr lang="en-US" altLang="ja-JP" dirty="0"/>
          </a:p>
          <a:p>
            <a:r>
              <a:rPr lang="ja-JP" altLang="en-US" dirty="0"/>
              <a:t>削除</a:t>
            </a:r>
            <a:endParaRPr lang="en-US" altLang="ja-JP" dirty="0"/>
          </a:p>
          <a:p>
            <a:pPr lvl="1"/>
            <a:r>
              <a:rPr lang="en-US" altLang="ja-JP" dirty="0"/>
              <a:t>Delete</a:t>
            </a:r>
            <a:r>
              <a:rPr lang="ja-JP" altLang="en-US" dirty="0"/>
              <a:t>キー</a:t>
            </a:r>
            <a:endParaRPr lang="en-US" altLang="ja-JP" dirty="0"/>
          </a:p>
          <a:p>
            <a:pPr lvl="1"/>
            <a:r>
              <a:rPr lang="ja-JP" altLang="en-US" dirty="0"/>
              <a:t>エッジを削除した場合頂点が残るので注意！</a:t>
            </a:r>
            <a:br>
              <a:rPr lang="en-US" altLang="ja-JP" dirty="0"/>
            </a:br>
            <a:r>
              <a:rPr lang="ja-JP" altLang="en-US" dirty="0"/>
              <a:t>その場合は</a:t>
            </a:r>
            <a:r>
              <a:rPr lang="en-US" altLang="ja-JP" dirty="0"/>
              <a:t>Shift</a:t>
            </a:r>
            <a:r>
              <a:rPr lang="ja-JP" altLang="en-US" dirty="0"/>
              <a:t>＋左下のエッジの削除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0956F-FC06-4C8F-8E1D-3E08F9C3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0902-BF71-4FBD-BB9C-C44539CB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38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54D0-6F9F-4066-A483-5853DDD3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オブジェクトの結合、分離、複製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2971-026E-4F9C-87C6-F64D7056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結合</a:t>
            </a:r>
            <a:endParaRPr kumimoji="1" lang="en-US" altLang="ja-JP" dirty="0"/>
          </a:p>
          <a:p>
            <a:pPr lvl="1"/>
            <a:r>
              <a:rPr lang="ja-JP" altLang="en-US" dirty="0"/>
              <a:t>メッシュ→結合</a:t>
            </a:r>
            <a:endParaRPr lang="en-US" altLang="ja-JP" dirty="0"/>
          </a:p>
          <a:p>
            <a:r>
              <a:rPr kumimoji="1" lang="ja-JP" altLang="en-US" dirty="0"/>
              <a:t>分離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メッシュ→分離</a:t>
            </a:r>
            <a:endParaRPr kumimoji="1" lang="en-US" altLang="ja-JP" dirty="0"/>
          </a:p>
          <a:p>
            <a:r>
              <a:rPr kumimoji="1" lang="ja-JP" altLang="en-US" dirty="0"/>
              <a:t>複製</a:t>
            </a:r>
            <a:endParaRPr lang="en-US" altLang="ja-JP" dirty="0"/>
          </a:p>
          <a:p>
            <a:pPr lvl="1"/>
            <a:r>
              <a:rPr lang="en-US" altLang="ja-JP" dirty="0"/>
              <a:t>Shift</a:t>
            </a:r>
            <a:r>
              <a:rPr kumimoji="1" lang="ja-JP" altLang="en-US" dirty="0"/>
              <a:t>＋</a:t>
            </a:r>
            <a:r>
              <a:rPr kumimoji="1" lang="en-US" altLang="ja-JP" dirty="0"/>
              <a:t>D</a:t>
            </a:r>
          </a:p>
          <a:p>
            <a:r>
              <a:rPr kumimoji="1" lang="ja-JP" altLang="en-US" dirty="0"/>
              <a:t>抽出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メッシュの編集→抽出</a:t>
            </a:r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48CA7-E1A1-41C2-995D-9E597DA6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B8C4-4F1F-479B-B051-59D3FF14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7ABA-29DF-4516-933D-6FE70D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モデル配置の初期化を理解する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66B3-504E-4896-A50E-0CE78253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球体や円柱をシェルフから配置したとき、最初にエッジの数や大きさをパラメーターで調整できる</a:t>
            </a:r>
            <a:endParaRPr kumimoji="1" lang="en-US" altLang="ja-JP" dirty="0"/>
          </a:p>
          <a:p>
            <a:r>
              <a:rPr lang="ja-JP" altLang="en-US" dirty="0"/>
              <a:t>チャネルボックスから変更可能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F71A-CB7A-4A3F-8CB7-80A9AD97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D956-F75A-4873-B54C-CB36F3DB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51785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891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Century Gothic</vt:lpstr>
      <vt:lpstr>Wingdings 3</vt:lpstr>
      <vt:lpstr>Wisp</vt:lpstr>
      <vt:lpstr>モデリング基礎</vt:lpstr>
      <vt:lpstr>テーマ</vt:lpstr>
      <vt:lpstr>Mayaのビューポート操作</vt:lpstr>
      <vt:lpstr>表示モード</vt:lpstr>
      <vt:lpstr>頂点、辺、面の違いを理解。 </vt:lpstr>
      <vt:lpstr>メッシュの選択</vt:lpstr>
      <vt:lpstr>カット、結合、押し出し、削除</vt:lpstr>
      <vt:lpstr>オブジェクトの結合、分離、複製</vt:lpstr>
      <vt:lpstr>モデル配置の初期化を理解する</vt:lpstr>
      <vt:lpstr>アウトライナ、チャネルボックス、アトリビュートエディタ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25</cp:revision>
  <dcterms:created xsi:type="dcterms:W3CDTF">2021-05-01T02:24:19Z</dcterms:created>
  <dcterms:modified xsi:type="dcterms:W3CDTF">2022-04-22T12:15:14Z</dcterms:modified>
</cp:coreProperties>
</file>