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B462-9272-4FF0-82D4-3FEC3C4C0502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643F-EF5B-4112-9043-665A2949D31D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186-7D2C-4171-83DF-E1B4A73C828B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625B-56A5-4723-8CF2-AC6998F8C021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B421-1F3D-424B-8E9A-02D210A584F4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67C-2FE2-4980-A160-CF86CD69DDD2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157-0AA8-4FAF-9D0B-F17E52D85D5B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5435-31BB-4167-BACA-D9FFFD79B40C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025FB080-37B7-4B62-A605-8B94820821B4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B78-6274-439E-B423-7FF65804A37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55B-75CA-4A27-A9C4-3FE2F2BC19AF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57CE-3F23-45DE-8FF3-367266CE3B1C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734F-8C45-417A-8DF8-C7FB09B0E8D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09AF-828B-4F70-B3FB-4989062706BF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D0C1-4F45-433F-9195-19094C9EC71A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71B0-91DE-49E6-8175-5147C6313542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6FC3-40FE-47CE-BE06-F62080D9A427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ya.indyzone.jp/2017/07/14/%EF%BC%88arnold%E5%88%9D%E5%BF%83%E8%80%85%E5%90%91%E3%81%91%EF%BC%89%E3%82%B5%E3%83%96%E3%83%87%E3%82%A3%E3%83%93%E3%82%B8%E3%83%A7%E3%83%B3%E3%83%AC%E3%83%B3%E3%83%80%E3%83%AA%E3%83%B3%E3%82%B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gjishu.net/blog-entry-58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、マテリアル、</a:t>
            </a:r>
            <a:br>
              <a:rPr kumimoji="1" lang="en-US" altLang="ja-JP" dirty="0"/>
            </a:br>
            <a:r>
              <a:rPr kumimoji="1" lang="ja-JP" altLang="en-US" dirty="0"/>
              <a:t>テクスチャ基礎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</a:t>
            </a:r>
            <a:r>
              <a:rPr kumimoji="1" lang="en-US" altLang="ja-JP" dirty="0"/>
              <a:t>UV</a:t>
            </a:r>
            <a:r>
              <a:rPr kumimoji="1" lang="ja-JP" altLang="en-US" dirty="0"/>
              <a:t>の開き方を理解する</a:t>
            </a:r>
          </a:p>
          <a:p>
            <a:r>
              <a:rPr kumimoji="1" lang="ja-JP" altLang="en-US" dirty="0"/>
              <a:t>椅子の</a:t>
            </a:r>
            <a:r>
              <a:rPr kumimoji="1" lang="en-US" altLang="ja-JP" dirty="0"/>
              <a:t>UV</a:t>
            </a:r>
            <a:r>
              <a:rPr kumimoji="1" lang="ja-JP" altLang="en-US" dirty="0"/>
              <a:t>展開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CB7DF-185B-4C29-9F75-2FC597D9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6920-65BB-4D73-966C-8D17E9EB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コップの</a:t>
            </a:r>
            <a:r>
              <a:rPr kumimoji="1" lang="en-US" altLang="ja-JP" dirty="0"/>
              <a:t>UV</a:t>
            </a:r>
            <a:r>
              <a:rPr kumimoji="1" lang="ja-JP" altLang="en-US" dirty="0"/>
              <a:t>をひらく </a:t>
            </a:r>
            <a:r>
              <a:rPr kumimoji="1" lang="en-US" altLang="ja-JP" dirty="0"/>
              <a:t>5/15</a:t>
            </a:r>
            <a:endParaRPr kumimoji="1" lang="ja-JP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8E817F-5BD5-4E4B-B66D-6D4DFC6E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40" y="1630144"/>
            <a:ext cx="6522264" cy="43418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8C12-B70D-4882-A225-21C391B9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EE27B-98EB-4682-9B34-952D986B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9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DA85-B6B0-46A9-9904-49C612CA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テクスチャとマテリアルを適用する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6019-FE06-4E1A-A62B-269A91CE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テストのマテリアルとテクスチャを適用してみる</a:t>
            </a:r>
            <a:endParaRPr kumimoji="1" lang="en-US" altLang="ja-JP" dirty="0"/>
          </a:p>
          <a:p>
            <a:r>
              <a:rPr lang="ja-JP" altLang="en-US" dirty="0"/>
              <a:t>テクスチャを適用した状態で</a:t>
            </a:r>
            <a:r>
              <a:rPr lang="en-US" altLang="ja-JP" dirty="0"/>
              <a:t>UV</a:t>
            </a:r>
            <a:r>
              <a:rPr lang="ja-JP" altLang="en-US" dirty="0"/>
              <a:t>を改善してみる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68ED-1A83-4745-8CA0-48CFDC60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C930-F6D4-434E-9082-B152D345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14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254F-E21A-46A8-B758-9DB0B499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マテリアルを設定してみる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B269-705E-4638-976C-3B235EA7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パラメーターを調整してレンダリングする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A176-998F-4ABF-815E-3C8E863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DCD7-0F1A-4020-AC7A-C6DB8480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92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A7F3-A9AA-4790-AD81-B5123F25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コップをレンダリングしてみる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722B6-55B4-4B1F-A2B7-E634DBAC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B949-A908-4C86-B401-CD10684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6A56D-F8AA-451F-B2AB-E7C98195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コップの</a:t>
            </a:r>
            <a:r>
              <a:rPr kumimoji="1" lang="en-US" altLang="ja-JP" dirty="0"/>
              <a:t>UV</a:t>
            </a:r>
            <a:r>
              <a:rPr kumimoji="1" lang="ja-JP" altLang="en-US" dirty="0"/>
              <a:t>を開いてみる</a:t>
            </a:r>
            <a:endParaRPr kumimoji="1" lang="en-US" altLang="ja-JP" dirty="0"/>
          </a:p>
          <a:p>
            <a:r>
              <a:rPr kumimoji="1" lang="ja-JP" altLang="en-US" dirty="0"/>
              <a:t>コップにテクスチャをアサインしてみる</a:t>
            </a:r>
            <a:endParaRPr kumimoji="1" lang="en-US" altLang="ja-JP" dirty="0"/>
          </a:p>
          <a:p>
            <a:r>
              <a:rPr kumimoji="1" lang="ja-JP" altLang="en-US" dirty="0"/>
              <a:t>サブディブ、ライト、レンダリング</a:t>
            </a:r>
            <a:endParaRPr kumimoji="1" lang="en-US" altLang="ja-JP" dirty="0"/>
          </a:p>
          <a:p>
            <a:r>
              <a:rPr lang="ja-JP" altLang="en-US" dirty="0"/>
              <a:t>ノーマルマップしてみる？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http://maya.indyzone.jp/2017/07/14/%EF%BC%88arnold%E5%88%9D%E5%BF%83%E8%80%85%E5%90%91%E3%81%91%EF%BC%89%E3%82%B5%E3%83%96%E3%83%87%E3%82%A3%E3%83%93%E3%82%B8%E3%83%A7%E3%83%B3%E3%83%AC%E3%83%B3%E3%83%80%E3%83%AA%E3%83%B3%E3%82%B0/</a:t>
            </a:r>
            <a:endParaRPr lang="en-US" altLang="ja-JP" dirty="0"/>
          </a:p>
          <a:p>
            <a:r>
              <a:rPr lang="ja-JP" altLang="en-US" dirty="0"/>
              <a:t>第５回、第７回参照</a:t>
            </a:r>
          </a:p>
        </p:txBody>
      </p:sp>
    </p:spTree>
    <p:extLst>
      <p:ext uri="{BB962C8B-B14F-4D97-AF65-F5344CB8AC3E}">
        <p14:creationId xmlns:p14="http://schemas.microsoft.com/office/powerpoint/2010/main" val="8655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エディタの使い方</a:t>
            </a:r>
            <a:endParaRPr kumimoji="1" lang="en-US" altLang="ja-JP" dirty="0"/>
          </a:p>
          <a:p>
            <a:r>
              <a:rPr lang="en-US" altLang="ja-JP" dirty="0"/>
              <a:t>UV</a:t>
            </a:r>
            <a:r>
              <a:rPr lang="ja-JP" altLang="en-US" dirty="0"/>
              <a:t>の操作方法</a:t>
            </a:r>
            <a:endParaRPr kumimoji="1" lang="en-US" altLang="ja-JP" dirty="0"/>
          </a:p>
          <a:p>
            <a:r>
              <a:rPr lang="en-US" altLang="ja-JP" dirty="0"/>
              <a:t>UV</a:t>
            </a:r>
            <a:r>
              <a:rPr lang="ja-JP" altLang="en-US" dirty="0"/>
              <a:t>の開き方</a:t>
            </a:r>
            <a:endParaRPr lang="en-US" altLang="ja-JP" dirty="0"/>
          </a:p>
          <a:p>
            <a:r>
              <a:rPr kumimoji="1" lang="en-US" altLang="ja-JP" dirty="0"/>
              <a:t>UV</a:t>
            </a:r>
            <a:r>
              <a:rPr kumimoji="1" lang="ja-JP" altLang="en-US" dirty="0"/>
              <a:t>の気をつける所</a:t>
            </a:r>
            <a:endParaRPr kumimoji="1" lang="en-US" altLang="ja-JP" dirty="0"/>
          </a:p>
          <a:p>
            <a:r>
              <a:rPr kumimoji="1" lang="ja-JP" altLang="en-US" dirty="0"/>
              <a:t>テクスチャとマテリアルを適用する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8E6A-5ABE-4B51-976F-17BB945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5852-56E9-48C7-B250-DE60C978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エディタの使い方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0B85-0658-45A9-83D7-5E8DAE50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基本は</a:t>
            </a:r>
            <a:r>
              <a:rPr kumimoji="1" lang="en-US" altLang="ja-JP" dirty="0"/>
              <a:t>Maya</a:t>
            </a:r>
            <a:r>
              <a:rPr kumimoji="1" lang="ja-JP" altLang="en-US" dirty="0"/>
              <a:t>のビューポートと同じ</a:t>
            </a:r>
            <a:endParaRPr kumimoji="1" lang="en-US" altLang="ja-JP" dirty="0"/>
          </a:p>
          <a:p>
            <a:r>
              <a:rPr lang="ja-JP" altLang="en-US" dirty="0"/>
              <a:t>移動、回転、スケール、選択</a:t>
            </a:r>
            <a:endParaRPr lang="en-US" altLang="ja-JP" dirty="0"/>
          </a:p>
          <a:p>
            <a:r>
              <a:rPr kumimoji="1" lang="en-US" altLang="ja-JP" dirty="0"/>
              <a:t>UV</a:t>
            </a:r>
            <a:r>
              <a:rPr kumimoji="1" lang="ja-JP" altLang="en-US" dirty="0"/>
              <a:t>シェルの選択が加わっている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6B0-641E-4731-B36E-A65E64E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5DD0-DAEF-43ED-8C89-E9045672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9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265E-7C68-4ECD-86A4-0E3E2D70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の開き方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5484-3F80-4315-9906-96069B06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663644"/>
          </a:xfrm>
        </p:spPr>
        <p:txBody>
          <a:bodyPr/>
          <a:lstStyle/>
          <a:p>
            <a:r>
              <a:rPr kumimoji="1" lang="en-US" altLang="ja-JP" dirty="0"/>
              <a:t>UV</a:t>
            </a:r>
          </a:p>
          <a:p>
            <a:pPr lvl="1"/>
            <a:r>
              <a:rPr lang="ja-JP" altLang="en-US" dirty="0"/>
              <a:t>自動</a:t>
            </a:r>
            <a:endParaRPr lang="en-US" altLang="ja-JP" dirty="0"/>
          </a:p>
          <a:p>
            <a:pPr lvl="1"/>
            <a:r>
              <a:rPr kumimoji="1" lang="ja-JP" altLang="en-US" dirty="0"/>
              <a:t>最適プレーン</a:t>
            </a:r>
            <a:endParaRPr kumimoji="1" lang="en-US" altLang="ja-JP" dirty="0"/>
          </a:p>
          <a:p>
            <a:pPr lvl="1"/>
            <a:r>
              <a:rPr lang="ja-JP" altLang="en-US" dirty="0"/>
              <a:t>そのた</a:t>
            </a:r>
            <a:endParaRPr kumimoji="1" lang="en-US" altLang="ja-JP" dirty="0"/>
          </a:p>
          <a:p>
            <a:r>
              <a:rPr kumimoji="1" lang="ja-JP" altLang="en-US" dirty="0"/>
              <a:t>最適プレーンが便利</a:t>
            </a:r>
            <a:endParaRPr kumimoji="1" lang="en-US" altLang="ja-JP" dirty="0"/>
          </a:p>
          <a:p>
            <a:pPr lvl="1"/>
            <a:r>
              <a:rPr lang="en-US" altLang="ja-JP" dirty="0" err="1">
                <a:effectLst/>
              </a:rPr>
              <a:t>polyProjection</a:t>
            </a:r>
            <a:r>
              <a:rPr lang="en-US" altLang="ja-JP" dirty="0">
                <a:effectLst/>
              </a:rPr>
              <a:t> -</a:t>
            </a:r>
            <a:r>
              <a:rPr lang="en-US" altLang="ja-JP" dirty="0" err="1">
                <a:effectLst/>
              </a:rPr>
              <a:t>ch</a:t>
            </a:r>
            <a:r>
              <a:rPr lang="en-US" altLang="ja-JP" dirty="0">
                <a:effectLst/>
              </a:rPr>
              <a:t> 1 -type Planar -</a:t>
            </a:r>
            <a:r>
              <a:rPr lang="en-US" altLang="ja-JP" dirty="0" err="1">
                <a:effectLst/>
              </a:rPr>
              <a:t>ibd</a:t>
            </a:r>
            <a:r>
              <a:rPr lang="en-US" altLang="ja-JP" dirty="0">
                <a:effectLst/>
              </a:rPr>
              <a:t> on -</a:t>
            </a:r>
            <a:r>
              <a:rPr lang="en-US" altLang="ja-JP" dirty="0" err="1">
                <a:effectLst/>
              </a:rPr>
              <a:t>kir</a:t>
            </a:r>
            <a:r>
              <a:rPr lang="en-US" altLang="ja-JP" dirty="0">
                <a:effectLst/>
              </a:rPr>
              <a:t> -md b;</a:t>
            </a:r>
            <a:endParaRPr kumimoji="1" lang="en-US" altLang="ja-JP" dirty="0"/>
          </a:p>
          <a:p>
            <a:r>
              <a:rPr kumimoji="1" lang="ja-JP" altLang="en-US" dirty="0"/>
              <a:t>修正→展開 旧式が便利</a:t>
            </a:r>
            <a:endParaRPr kumimoji="1" lang="en-US" altLang="ja-JP" dirty="0"/>
          </a:p>
          <a:p>
            <a:r>
              <a:rPr lang="ja-JP" altLang="en-US" dirty="0"/>
              <a:t>修正→シェルをエッジの方向に合わせる</a:t>
            </a:r>
            <a:endParaRPr lang="en-US" altLang="ja-JP" dirty="0"/>
          </a:p>
          <a:p>
            <a:r>
              <a:rPr kumimoji="1" lang="ja-JP" altLang="en-US" dirty="0"/>
              <a:t>カット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縫合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カット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縫合→カット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移動して縫合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使いづらい・・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D8FBD-B980-436B-B5BD-446E8CE2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E8B5-9C90-4706-9ACB-A4191DD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165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1D6-8B08-40C6-8FB9-20A8B371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 </a:t>
            </a:r>
            <a:r>
              <a:rPr kumimoji="1" lang="ja-JP" altLang="en-US" dirty="0"/>
              <a:t>カットのスクリプト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259B-F736-43C0-B521-9A685A6C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import </a:t>
            </a:r>
            <a:r>
              <a:rPr kumimoji="1" lang="en-US" altLang="ja-JP" dirty="0" err="1"/>
              <a:t>maya.cmds</a:t>
            </a:r>
            <a:r>
              <a:rPr kumimoji="1" lang="en-US" altLang="ja-JP" dirty="0"/>
              <a:t> as mc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 = mc.ls(</a:t>
            </a:r>
            <a:r>
              <a:rPr kumimoji="1" lang="en-US" altLang="ja-JP" dirty="0" err="1"/>
              <a:t>sl</a:t>
            </a:r>
            <a:r>
              <a:rPr kumimoji="1" lang="en-US" altLang="ja-JP" dirty="0"/>
              <a:t>=True)</a:t>
            </a:r>
          </a:p>
          <a:p>
            <a:r>
              <a:rPr kumimoji="1" lang="en-US" altLang="ja-JP" dirty="0"/>
              <a:t>b = </a:t>
            </a:r>
            <a:r>
              <a:rPr kumimoji="1" lang="en-US" altLang="ja-JP" dirty="0" err="1"/>
              <a:t>mc.polyListComponentConversion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a,te</a:t>
            </a:r>
            <a:r>
              <a:rPr kumimoji="1" lang="en-US" altLang="ja-JP" dirty="0"/>
              <a:t>=</a:t>
            </a:r>
            <a:r>
              <a:rPr kumimoji="1" lang="en-US" altLang="ja-JP" dirty="0" err="1"/>
              <a:t>True,bo</a:t>
            </a:r>
            <a:r>
              <a:rPr kumimoji="1" lang="en-US" altLang="ja-JP" dirty="0"/>
              <a:t>=True)</a:t>
            </a:r>
          </a:p>
          <a:p>
            <a:r>
              <a:rPr kumimoji="1" lang="en-US" altLang="ja-JP" dirty="0"/>
              <a:t>d = </a:t>
            </a:r>
            <a:r>
              <a:rPr kumimoji="1" lang="en-US" altLang="ja-JP" dirty="0" err="1"/>
              <a:t>mc.polyMapCut</a:t>
            </a:r>
            <a:r>
              <a:rPr kumimoji="1" lang="en-US" altLang="ja-JP" dirty="0"/>
              <a:t>(b)</a:t>
            </a:r>
          </a:p>
          <a:p>
            <a:r>
              <a:rPr kumimoji="1" lang="en-US" altLang="ja-JP" dirty="0" err="1"/>
              <a:t>mc.select</a:t>
            </a:r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6094-5FF7-43FD-8377-BFD18842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96F4-EE3D-4661-9AFA-96B7AB04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95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3083-A3D6-42CD-8540-3111DB0F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ショートカット推奨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7A13-A0DD-4C5B-A285-535F8253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最適プレーン</a:t>
            </a:r>
            <a:endParaRPr kumimoji="1" lang="en-US" altLang="ja-JP" dirty="0"/>
          </a:p>
          <a:p>
            <a:r>
              <a:rPr kumimoji="1" lang="ja-JP" altLang="en-US" dirty="0"/>
              <a:t>カット</a:t>
            </a:r>
            <a:endParaRPr kumimoji="1" lang="en-US" altLang="ja-JP" dirty="0"/>
          </a:p>
          <a:p>
            <a:r>
              <a:rPr kumimoji="1" lang="ja-JP" altLang="en-US" dirty="0"/>
              <a:t>移動して縫合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4CAFE-C5AD-4F9B-AA3B-FEC7440C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E81B-C9AB-4E43-B74E-C52C4643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337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043C-F050-4177-B20B-52CF80B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格子上に開く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95E9-CA14-4A53-ABA3-18F22882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http://cgjishu.net/blog-entry-58.html</a:t>
            </a:r>
            <a:endParaRPr kumimoji="1" lang="en-US" altLang="ja-JP" dirty="0"/>
          </a:p>
          <a:p>
            <a:r>
              <a:rPr lang="ja-JP" altLang="en-US" dirty="0"/>
              <a:t>シェルフ登録推奨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V</a:t>
            </a:r>
            <a:r>
              <a:rPr lang="ja-JP" altLang="en-US" dirty="0"/>
              <a:t>軸に揃える</a:t>
            </a:r>
            <a:endParaRPr lang="en-US" altLang="ja-JP" dirty="0"/>
          </a:p>
          <a:p>
            <a:r>
              <a:rPr lang="en-US" altLang="ja-JP" dirty="0" err="1">
                <a:effectLst/>
              </a:rPr>
              <a:t>alignUV</a:t>
            </a:r>
            <a:r>
              <a:rPr lang="en-US" altLang="ja-JP" dirty="0">
                <a:effectLst/>
              </a:rPr>
              <a:t> </a:t>
            </a:r>
            <a:r>
              <a:rPr lang="en-US" altLang="ja-JP" dirty="0" err="1">
                <a:effectLst/>
              </a:rPr>
              <a:t>avgU</a:t>
            </a:r>
            <a:r>
              <a:rPr lang="en-US" altLang="ja-JP" dirty="0">
                <a:effectLst/>
              </a:rPr>
              <a:t>;</a:t>
            </a:r>
          </a:p>
          <a:p>
            <a:endParaRPr kumimoji="1" lang="en-US" altLang="ja-JP" dirty="0"/>
          </a:p>
          <a:p>
            <a:r>
              <a:rPr lang="en-US" altLang="ja-JP" dirty="0"/>
              <a:t>U</a:t>
            </a:r>
            <a:r>
              <a:rPr lang="ja-JP" altLang="en-US" dirty="0"/>
              <a:t>軸に揃える</a:t>
            </a:r>
            <a:endParaRPr lang="en-US" altLang="ja-JP" dirty="0"/>
          </a:p>
          <a:p>
            <a:r>
              <a:rPr lang="en-US" altLang="ja-JP" dirty="0" err="1">
                <a:effectLst/>
              </a:rPr>
              <a:t>alignUV</a:t>
            </a:r>
            <a:r>
              <a:rPr lang="en-US" altLang="ja-JP" dirty="0">
                <a:effectLst/>
              </a:rPr>
              <a:t> </a:t>
            </a:r>
            <a:r>
              <a:rPr lang="en-US" altLang="ja-JP" dirty="0" err="1">
                <a:effectLst/>
              </a:rPr>
              <a:t>avgV</a:t>
            </a:r>
            <a:r>
              <a:rPr lang="en-US" altLang="ja-JP" dirty="0">
                <a:effectLst/>
              </a:rPr>
              <a:t>;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4C254-C3CE-44E6-AF35-CBD1801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3043F-2C70-4466-B665-4AA7324D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DD16-E668-4687-A708-6B3F4BA7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解像度を揃える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7966-D75B-4FD5-9EA8-0BD84A75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AriUVScaleChecker</a:t>
            </a:r>
            <a:endParaRPr kumimoji="1" lang="en-US" altLang="ja-JP" dirty="0"/>
          </a:p>
          <a:p>
            <a:r>
              <a:rPr kumimoji="1" lang="en-US" altLang="ja-JP" dirty="0"/>
              <a:t>http://cgjishu.net/blog-entry-69.html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C5F01-6987-49B4-A588-0077F1B2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ACA2-9D46-4B6C-BA3E-26DA83C7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E55-BA4E-4D4F-B4AF-4E8F00CF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の気をつけるところ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E0DC-D686-4C04-B8A2-4C5F0B8E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解像度がおなじようにする</a:t>
            </a:r>
            <a:endParaRPr kumimoji="1" lang="en-US" altLang="ja-JP" dirty="0"/>
          </a:p>
          <a:p>
            <a:r>
              <a:rPr lang="ja-JP" altLang="en-US" dirty="0"/>
              <a:t>なるべく無駄なく</a:t>
            </a:r>
            <a:r>
              <a:rPr lang="en-US" altLang="ja-JP" dirty="0"/>
              <a:t>UV</a:t>
            </a:r>
            <a:r>
              <a:rPr lang="ja-JP" altLang="en-US" dirty="0"/>
              <a:t>を開く</a:t>
            </a:r>
            <a:endParaRPr lang="en-US" altLang="ja-JP" dirty="0"/>
          </a:p>
          <a:p>
            <a:r>
              <a:rPr kumimoji="1" lang="en-US" altLang="ja-JP" dirty="0"/>
              <a:t>UV</a:t>
            </a:r>
            <a:r>
              <a:rPr kumimoji="1" lang="ja-JP" altLang="en-US" dirty="0"/>
              <a:t>が潰れているところがないようにする</a:t>
            </a:r>
            <a:endParaRPr kumimoji="1" lang="en-US" altLang="ja-JP" dirty="0"/>
          </a:p>
          <a:p>
            <a:r>
              <a:rPr lang="en-US" altLang="ja-JP" dirty="0"/>
              <a:t>UV</a:t>
            </a:r>
            <a:r>
              <a:rPr lang="ja-JP" altLang="en-US" dirty="0"/>
              <a:t>テクスチャを適用して確認する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1E307-572D-4929-BD45-E8FB8577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C81A-C958-4416-BCCF-EF900B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99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857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Century Gothic</vt:lpstr>
      <vt:lpstr>Wingdings 3</vt:lpstr>
      <vt:lpstr>Wisp</vt:lpstr>
      <vt:lpstr>UV、マテリアル、 テクスチャ基礎</vt:lpstr>
      <vt:lpstr>テーマ</vt:lpstr>
      <vt:lpstr>UVエディタの使い方</vt:lpstr>
      <vt:lpstr>UVの開き方</vt:lpstr>
      <vt:lpstr>UV カットのスクリプト</vt:lpstr>
      <vt:lpstr>ショートカット推奨</vt:lpstr>
      <vt:lpstr>格子上に開く</vt:lpstr>
      <vt:lpstr>解像度を揃える</vt:lpstr>
      <vt:lpstr>UVの気をつけるところ</vt:lpstr>
      <vt:lpstr>コップのUVをひらく 5/15</vt:lpstr>
      <vt:lpstr>テクスチャとマテリアルを適用する</vt:lpstr>
      <vt:lpstr>マテリアルを設定してみる</vt:lpstr>
      <vt:lpstr>コップをレンダリングしてみる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27</cp:revision>
  <dcterms:created xsi:type="dcterms:W3CDTF">2021-05-01T02:24:19Z</dcterms:created>
  <dcterms:modified xsi:type="dcterms:W3CDTF">2021-05-09T07:29:22Z</dcterms:modified>
</cp:coreProperties>
</file>