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実践 キャラクター作成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でポートフォリオに載せれる作成する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37C3-25D1-48D3-8FB2-A34B7B49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ポージング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2B5B-3D67-4FE9-98E1-2F02AEEB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骨を入れてポーズをつけてみる。</a:t>
            </a:r>
            <a:endParaRPr kumimoji="1" lang="en-US" altLang="ja-JP" dirty="0"/>
          </a:p>
          <a:p>
            <a:r>
              <a:rPr lang="ja-JP" altLang="en-US" dirty="0"/>
              <a:t>最終的な画作りのためにポーズをつけたり、ライティングをしたりする。</a:t>
            </a:r>
            <a:endParaRPr lang="en-US" altLang="ja-JP" dirty="0"/>
          </a:p>
          <a:p>
            <a:r>
              <a:rPr kumimoji="1" lang="ja-JP" altLang="en-US" dirty="0"/>
              <a:t>背景も必要な場合は作成する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BA40-D98E-42AD-972D-C26C02B0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8653C-2434-424C-82F6-A14A1E49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C280-2813-4C30-92D8-1EB3FE61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レンダリング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E105-5A31-4916-B081-07283AEB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レンダリングする。</a:t>
            </a:r>
            <a:endParaRPr kumimoji="1" lang="en-US" altLang="ja-JP" dirty="0"/>
          </a:p>
          <a:p>
            <a:r>
              <a:rPr lang="ja-JP" altLang="en-US" dirty="0"/>
              <a:t>カメラの構図やライティング、後のコンポジット用の素材をレンダリングする。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3D408-727C-4776-A81A-18004269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433C2-B01F-477B-9ECE-3F46B78A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1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2927-73B9-4338-9723-2803D58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コンポジット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EEB0-E2FE-456B-ACCC-FCA358CB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コンポジットして完成！</a:t>
            </a:r>
            <a:endParaRPr lang="en-US" altLang="ja-JP" dirty="0"/>
          </a:p>
          <a:p>
            <a:r>
              <a:rPr lang="ja-JP" altLang="en-US" dirty="0"/>
              <a:t>完成したらポートフォリオとしての体裁を整える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B0E3-BB7C-41EE-A102-2A934CCF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ADC68-7F54-474A-9604-CBD5906C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コンセプトアートを探す</a:t>
            </a:r>
            <a:endParaRPr lang="en-US" altLang="ja-JP" dirty="0"/>
          </a:p>
          <a:p>
            <a:r>
              <a:rPr lang="ja-JP" altLang="en-US" dirty="0"/>
              <a:t>ダイナメッシュでシルエットを作成する</a:t>
            </a:r>
            <a:endParaRPr lang="en-US" altLang="ja-JP" dirty="0"/>
          </a:p>
          <a:p>
            <a:r>
              <a:rPr lang="ja-JP" altLang="en-US" dirty="0"/>
              <a:t>ハイポリにしてディテールを作成する</a:t>
            </a:r>
            <a:endParaRPr lang="en-US" altLang="ja-JP" dirty="0"/>
          </a:p>
          <a:p>
            <a:r>
              <a:rPr lang="ja-JP" altLang="en-US" dirty="0"/>
              <a:t>リトポしてゲーム用のモデルを作成する。</a:t>
            </a:r>
            <a:r>
              <a:rPr lang="en-US" altLang="ja-JP" dirty="0"/>
              <a:t>UV</a:t>
            </a:r>
          </a:p>
          <a:p>
            <a:r>
              <a:rPr lang="ja-JP" altLang="en-US" dirty="0"/>
              <a:t>ベイク</a:t>
            </a:r>
            <a:endParaRPr lang="en-US" altLang="ja-JP" dirty="0"/>
          </a:p>
          <a:p>
            <a:r>
              <a:rPr lang="ja-JP" altLang="en-US" dirty="0"/>
              <a:t>テクスチャ作成（</a:t>
            </a:r>
            <a:r>
              <a:rPr lang="en-US" altLang="ja-JP" dirty="0"/>
              <a:t>Substance</a:t>
            </a:r>
            <a:r>
              <a:rPr lang="ja-JP" altLang="en-US" dirty="0"/>
              <a:t>など）</a:t>
            </a:r>
            <a:endParaRPr lang="en-US" altLang="ja-JP" dirty="0"/>
          </a:p>
          <a:p>
            <a:r>
              <a:rPr lang="ja-JP" altLang="en-US" dirty="0"/>
              <a:t>ポージング</a:t>
            </a:r>
            <a:endParaRPr lang="en-US" altLang="ja-JP" dirty="0"/>
          </a:p>
          <a:p>
            <a:r>
              <a:rPr lang="ja-JP" altLang="en-US" dirty="0"/>
              <a:t>レンダリング</a:t>
            </a:r>
            <a:endParaRPr lang="en-US" altLang="ja-JP" dirty="0"/>
          </a:p>
          <a:p>
            <a:r>
              <a:rPr lang="ja-JP" altLang="en-US" dirty="0"/>
              <a:t>コンポジット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35D6-0CBD-4260-8978-460C2622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コンセプトアートを探す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7081-6759-46B3-B870-4E514019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Artstation</a:t>
            </a:r>
            <a:r>
              <a:rPr kumimoji="1" lang="ja-JP" altLang="en-US" dirty="0"/>
              <a:t>などで作成したいコンセプトアートを探</a:t>
            </a:r>
            <a:endParaRPr kumimoji="1" lang="en-US" altLang="ja-JP" dirty="0"/>
          </a:p>
          <a:p>
            <a:r>
              <a:rPr kumimoji="1" lang="en-US" altLang="ja-JP" dirty="0"/>
              <a:t>https://www.artstation.com/?sort_by=community</a:t>
            </a:r>
            <a:r>
              <a:rPr kumimoji="1" lang="ja-JP" altLang="en-US" dirty="0"/>
              <a:t>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F2A8C-01C4-450F-BAB9-9CF1292C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FF323-5150-4B9F-870C-F12C2CE0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50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6CF-7E06-4D56-9985-78C47B18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ダイナメッシュでシルエットをスカルプトする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07EB-16C9-4264-AFCC-6C4D1237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ダイナメッシュを使ってコンセプトアートに沿うようにスカルプトする</a:t>
            </a:r>
            <a:endParaRPr kumimoji="1" lang="en-US" altLang="ja-JP" dirty="0"/>
          </a:p>
          <a:p>
            <a:r>
              <a:rPr lang="en-US" altLang="ja-JP" dirty="0"/>
              <a:t>Maya</a:t>
            </a:r>
            <a:r>
              <a:rPr lang="ja-JP" altLang="en-US" dirty="0"/>
              <a:t>でモデリングしたほうが早い場合は</a:t>
            </a:r>
            <a:r>
              <a:rPr lang="en-US" altLang="ja-JP" dirty="0"/>
              <a:t>Maya</a:t>
            </a:r>
            <a:r>
              <a:rPr lang="ja-JP" altLang="en-US" dirty="0"/>
              <a:t>を利用する</a:t>
            </a:r>
            <a:endParaRPr lang="en-US" altLang="ja-JP" dirty="0"/>
          </a:p>
          <a:p>
            <a:r>
              <a:rPr kumimoji="1" lang="ja-JP" altLang="en-US" dirty="0"/>
              <a:t>シルエットでクオリティが決まるので、ここに時間をかける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5E07F-1641-4F4D-AB33-0D3BAAD9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9F6F-494E-42DE-AB4F-D809F526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C64-0C33-4694-9091-A8D2344D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ハイポリにしてディテールを作成する</a:t>
            </a:r>
            <a:endParaRPr lang="en-US" altLang="ja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DABB-6602-4D84-994D-622519FC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ハイポリにしてディテールを作成する。</a:t>
            </a:r>
            <a:endParaRPr lang="en-US" altLang="ja-JP" dirty="0"/>
          </a:p>
          <a:p>
            <a:r>
              <a:rPr kumimoji="1" lang="ja-JP" altLang="en-US" dirty="0"/>
              <a:t>ミドルディテールまでアルファを使ってスカルプトするかどうかは</a:t>
            </a:r>
            <a:r>
              <a:rPr kumimoji="1" lang="en-US" altLang="ja-JP" dirty="0"/>
              <a:t>Substance</a:t>
            </a:r>
            <a:r>
              <a:rPr kumimoji="1" lang="ja-JP" altLang="en-US" dirty="0"/>
              <a:t>を使うかどうかで決める。なぜなら</a:t>
            </a:r>
            <a:r>
              <a:rPr kumimoji="1" lang="en-US" altLang="ja-JP" dirty="0"/>
              <a:t>Substance</a:t>
            </a:r>
            <a:r>
              <a:rPr kumimoji="1" lang="ja-JP" altLang="en-US" dirty="0"/>
              <a:t>で細かいディテールはノーマルマップを作成したほうが早いから</a:t>
            </a:r>
            <a:endParaRPr kumimoji="1" lang="en-US" altLang="ja-JP" dirty="0"/>
          </a:p>
          <a:p>
            <a:r>
              <a:rPr kumimoji="1" lang="ja-JP" altLang="en-US" dirty="0"/>
              <a:t>モデルのクオリティはハイポリのクオリティによって決まるので、ここに時間をかける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CB3F0-7048-4EC7-8AAD-0A098BB5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B50D-1BAB-4F8B-8FB7-8A73EA4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7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C93-4064-4C33-A736-9D269783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リトポしてゲーム用のモデルを作成する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D568-80FE-4943-9F01-A7C0718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ゲーム用にリトポをする。きれいにリトポするためには</a:t>
            </a:r>
            <a:r>
              <a:rPr kumimoji="1" lang="en-US" altLang="ja-JP" dirty="0"/>
              <a:t>Maya</a:t>
            </a:r>
            <a:r>
              <a:rPr kumimoji="1" lang="ja-JP" altLang="en-US" dirty="0"/>
              <a:t>で手動でリトポしないといけない。</a:t>
            </a:r>
            <a:endParaRPr kumimoji="1" lang="en-US" altLang="ja-JP" dirty="0"/>
          </a:p>
          <a:p>
            <a:r>
              <a:rPr kumimoji="1" lang="ja-JP" altLang="en-US" dirty="0"/>
              <a:t>骨を入れて動かすことを想定したメッシュフローでリトポする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46487-6617-4A89-84E0-F4F057E0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96FA7-DB94-42F9-A796-72645260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33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D52D-124F-4566-8BB5-CBAD2A09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展開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7470-A1DE-4874-A8FD-9B926DB3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展開をする。歪みがないように解像度を均一にして展開する</a:t>
            </a:r>
            <a:endParaRPr kumimoji="1" lang="en-US" altLang="ja-JP" dirty="0"/>
          </a:p>
          <a:p>
            <a:r>
              <a:rPr kumimoji="1" lang="ja-JP" altLang="en-US" dirty="0"/>
              <a:t>解像度を無駄にしないようになるべく</a:t>
            </a:r>
            <a:r>
              <a:rPr kumimoji="1" lang="en-US" altLang="ja-JP" dirty="0"/>
              <a:t>UV</a:t>
            </a:r>
            <a:r>
              <a:rPr kumimoji="1" lang="ja-JP" altLang="en-US" dirty="0"/>
              <a:t>を詰めて展開するようにする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0A894-E44A-47B3-B949-A7EF4FB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FDB92-B539-489C-A258-47D2A64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8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738-97D5-4B7B-8578-DD56734A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ベイク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E062-551A-4D81-A602-4327E769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ベイク用のソフトでのマールマップ、</a:t>
            </a:r>
            <a:r>
              <a:rPr kumimoji="1" lang="en-US" altLang="ja-JP" dirty="0"/>
              <a:t>AO</a:t>
            </a:r>
            <a:r>
              <a:rPr kumimoji="1" lang="ja-JP" altLang="en-US" dirty="0"/>
              <a:t>などの各種マップをベイクする</a:t>
            </a:r>
            <a:endParaRPr kumimoji="1" lang="en-US" altLang="ja-JP" dirty="0"/>
          </a:p>
          <a:p>
            <a:r>
              <a:rPr kumimoji="1" lang="en-US" altLang="ja-JP" dirty="0" err="1"/>
              <a:t>SubstancePainter</a:t>
            </a:r>
            <a:r>
              <a:rPr kumimoji="1" lang="ja-JP" altLang="en-US" dirty="0"/>
              <a:t>があるならそれを使用する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B5CCF-EC28-4E8A-A525-E73EA5C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51E95-51C9-4637-8111-C6F5476B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07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C1DA-BBB8-4049-8FCB-4A24E77E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テクスチャ作成（</a:t>
            </a:r>
            <a:r>
              <a:rPr lang="en-US" altLang="ja-JP" dirty="0"/>
              <a:t>Substance</a:t>
            </a:r>
            <a:r>
              <a:rPr lang="ja-JP" altLang="en-US" dirty="0"/>
              <a:t>など）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0F85-126C-40AB-AE76-0599CBA2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テクスチャ作成ソフトで</a:t>
            </a:r>
            <a:r>
              <a:rPr kumimoji="1" lang="en-US" altLang="ja-JP" dirty="0"/>
              <a:t>PBR</a:t>
            </a:r>
            <a:r>
              <a:rPr kumimoji="1" lang="ja-JP" altLang="en-US" dirty="0"/>
              <a:t>テクスチャを作成する</a:t>
            </a:r>
            <a:endParaRPr kumimoji="1" lang="en-US" altLang="ja-JP" dirty="0"/>
          </a:p>
          <a:p>
            <a:r>
              <a:rPr lang="ja-JP" altLang="en-US" dirty="0"/>
              <a:t>材質やそのキャラの設定、情報量などを気にしながら作成する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67486-D483-4AE0-A335-93ADA56C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802B8-1DEB-440A-89E0-289FF93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160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714</TotalTime>
  <Words>987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游ゴシック</vt:lpstr>
      <vt:lpstr>Arial</vt:lpstr>
      <vt:lpstr>Corbel</vt:lpstr>
      <vt:lpstr>Parallax</vt:lpstr>
      <vt:lpstr>実践 キャラクター作成</vt:lpstr>
      <vt:lpstr>テーマ</vt:lpstr>
      <vt:lpstr>コンセプトアートを探す</vt:lpstr>
      <vt:lpstr>ダイナメッシュでシルエットをスカルプトする</vt:lpstr>
      <vt:lpstr>ハイポリにしてディテールを作成する</vt:lpstr>
      <vt:lpstr>リトポしてゲーム用のモデルを作成する</vt:lpstr>
      <vt:lpstr>UV展開</vt:lpstr>
      <vt:lpstr>ベイク</vt:lpstr>
      <vt:lpstr>テクスチャ作成（Substanceなど）</vt:lpstr>
      <vt:lpstr>ポージング</vt:lpstr>
      <vt:lpstr>レンダリング</vt:lpstr>
      <vt:lpstr>コンポジット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29</cp:revision>
  <dcterms:created xsi:type="dcterms:W3CDTF">2021-05-01T02:24:19Z</dcterms:created>
  <dcterms:modified xsi:type="dcterms:W3CDTF">2022-04-21T13:22:32Z</dcterms:modified>
</cp:coreProperties>
</file>