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219F5-B701-4879-A416-1569235C1EC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6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91CA-785D-4A9C-921B-6CA3F0E6172B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71C-D7D2-480F-9B30-40BC697DC4A9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CA87-F7F2-446F-B9AD-516826A6867E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F407-5233-4E4A-9FC8-C1DD661D029D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7DDA-D502-4B72-AD98-74EE1A9E0356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B64-ED09-4BD4-A1A2-C4345B97E0F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189-59A1-45FD-9BD6-0D382FC44DCD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0FC6-5E33-4590-B304-AB6B33D5F91B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80B17454-9F37-4532-850D-741FD85C2D65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3C6-8DC7-426C-A070-E71FFD493D05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D99F-AFDF-420B-BBD6-5812F45BB212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2C6-3EF0-44F2-968E-F2AC1A87A33E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4CC-D8B7-4755-AA87-DE037D8949EE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DFD3-849E-4EF0-BA8A-5017149E0662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A2A2-DACF-4944-AE39-7790067E8F8E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5394-9C5D-4FFC-B041-7ADACEA39970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24F6-EB6B-43B1-8140-640C2B1B7B32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kouYamaue/SIWeightEdi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スキニング、リギング、</a:t>
            </a:r>
            <a:br>
              <a:rPr kumimoji="1" lang="en-US" altLang="ja-JP" dirty="0"/>
            </a:br>
            <a:r>
              <a:rPr kumimoji="1" lang="ja-JP" altLang="en-US" dirty="0"/>
              <a:t>アニメーション基礎、その他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基本的なスキニングを理解する。</a:t>
            </a:r>
          </a:p>
          <a:p>
            <a:r>
              <a:rPr kumimoji="1" lang="ja-JP" altLang="en-US" dirty="0"/>
              <a:t>人体をスキニングする。リギングについて理解する。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670D2-A59F-42BD-9D6F-707CECD4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B6B9-82E7-4029-96D9-6EBEC607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エフェクト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BD27-49C0-4EA1-A80F-D8E0F5BF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で触ってみる</a:t>
            </a:r>
            <a:endParaRPr kumimoji="1" lang="en-US" altLang="ja-JP" dirty="0"/>
          </a:p>
          <a:p>
            <a:r>
              <a:rPr lang="ja-JP" altLang="en-US" dirty="0"/>
              <a:t>パーティクルシステム</a:t>
            </a:r>
            <a:endParaRPr lang="en-US" altLang="ja-JP" dirty="0"/>
          </a:p>
          <a:p>
            <a:r>
              <a:rPr kumimoji="1" lang="en-US" altLang="ja-JP" dirty="0"/>
              <a:t>Effect</a:t>
            </a:r>
            <a:r>
              <a:rPr kumimoji="1" lang="ja-JP" altLang="en-US" dirty="0"/>
              <a:t>＞</a:t>
            </a:r>
            <a:r>
              <a:rPr kumimoji="1" lang="en-US" altLang="ja-JP" dirty="0" err="1"/>
              <a:t>ParticleSystem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77A2-6AA7-4B1D-9FC2-7B3B9AA1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D0A8-B4CB-45D9-B68B-9567B7D4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12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FBCF-405B-4471-BD3F-B744AD8A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1B4A-17DD-4CD5-8535-87AC27B8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FBX</a:t>
            </a:r>
            <a:r>
              <a:rPr kumimoji="1" lang="ja-JP" altLang="en-US" dirty="0"/>
              <a:t>など外部のツールとの連携</a:t>
            </a:r>
          </a:p>
          <a:p>
            <a:pPr lvl="1"/>
            <a:r>
              <a:rPr kumimoji="1" lang="en-US" altLang="ja-JP" dirty="0"/>
              <a:t>FBX</a:t>
            </a:r>
            <a:r>
              <a:rPr kumimoji="1" lang="ja-JP" altLang="en-US" dirty="0"/>
              <a:t>でエクスポート、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で読み込んで見る</a:t>
            </a:r>
            <a:endParaRPr kumimoji="1" lang="en-US" altLang="ja-JP" dirty="0"/>
          </a:p>
          <a:p>
            <a:r>
              <a:rPr kumimoji="1" lang="ja-JP" altLang="en-US" dirty="0"/>
              <a:t>スカルプト</a:t>
            </a:r>
          </a:p>
          <a:p>
            <a:pPr lvl="1"/>
            <a:r>
              <a:rPr kumimoji="1" lang="ja-JP" altLang="en-US" dirty="0"/>
              <a:t>スムースブラシは結構便利</a:t>
            </a:r>
            <a:endParaRPr kumimoji="1" lang="en-US" altLang="ja-JP" dirty="0"/>
          </a:p>
          <a:p>
            <a:r>
              <a:rPr kumimoji="1" lang="ja-JP" altLang="en-US" dirty="0"/>
              <a:t>サブディビジョン適用</a:t>
            </a:r>
          </a:p>
          <a:p>
            <a:pPr lvl="1"/>
            <a:r>
              <a:rPr kumimoji="1" lang="en-US" altLang="ja-JP" dirty="0"/>
              <a:t>Mesh</a:t>
            </a:r>
            <a:r>
              <a:rPr kumimoji="1" lang="ja-JP" altLang="en-US" dirty="0"/>
              <a:t>＞</a:t>
            </a:r>
            <a:r>
              <a:rPr kumimoji="1" lang="en-US" altLang="ja-JP" dirty="0"/>
              <a:t>Smooth </a:t>
            </a:r>
          </a:p>
          <a:p>
            <a:r>
              <a:rPr kumimoji="1" lang="ja-JP" altLang="en-US" dirty="0"/>
              <a:t>✔便利機能</a:t>
            </a:r>
          </a:p>
          <a:p>
            <a:r>
              <a:rPr kumimoji="1" lang="ja-JP" altLang="en-US" dirty="0"/>
              <a:t>トランスフォームのリセット</a:t>
            </a:r>
          </a:p>
          <a:p>
            <a:r>
              <a:rPr kumimoji="1" lang="ja-JP" altLang="en-US" dirty="0"/>
              <a:t>シーンサイズの最適化</a:t>
            </a:r>
          </a:p>
          <a:p>
            <a:r>
              <a:rPr kumimoji="1" lang="ja-JP" altLang="en-US" dirty="0"/>
              <a:t>穴を埋める</a:t>
            </a:r>
          </a:p>
          <a:p>
            <a:r>
              <a:rPr kumimoji="1" lang="ja-JP" altLang="en-US" dirty="0"/>
              <a:t>選択モードの切り替え</a:t>
            </a:r>
          </a:p>
          <a:p>
            <a:r>
              <a:rPr kumimoji="1" lang="ja-JP" altLang="en-US" dirty="0"/>
              <a:t>シンメトリ編集 編集中に</a:t>
            </a:r>
            <a:r>
              <a:rPr kumimoji="1" lang="en-US" altLang="ja-JP" dirty="0" err="1"/>
              <a:t>Ctrl+Shift</a:t>
            </a:r>
            <a:r>
              <a:rPr kumimoji="1" lang="ja-JP" altLang="en-US" dirty="0"/>
              <a:t>＋右クリック上</a:t>
            </a:r>
          </a:p>
          <a:p>
            <a:r>
              <a:rPr kumimoji="1" lang="ja-JP" altLang="en-US" dirty="0"/>
              <a:t>インスタンの複製 </a:t>
            </a:r>
            <a:r>
              <a:rPr kumimoji="1" lang="en-US" altLang="ja-JP" dirty="0"/>
              <a:t>Alt</a:t>
            </a:r>
            <a:r>
              <a:rPr kumimoji="1" lang="ja-JP" altLang="en-US" dirty="0"/>
              <a:t>＋</a:t>
            </a:r>
            <a:r>
              <a:rPr kumimoji="1" lang="en-US" altLang="ja-JP" dirty="0"/>
              <a:t>D</a:t>
            </a:r>
          </a:p>
          <a:p>
            <a:r>
              <a:rPr kumimoji="1" lang="ja-JP" altLang="en-US" dirty="0"/>
              <a:t>移動して複製 </a:t>
            </a:r>
            <a:r>
              <a:rPr kumimoji="1" lang="en-US" altLang="ja-JP" dirty="0"/>
              <a:t>Shift</a:t>
            </a:r>
            <a:r>
              <a:rPr kumimoji="1" lang="ja-JP" altLang="en-US" dirty="0"/>
              <a:t>＋</a:t>
            </a:r>
            <a:r>
              <a:rPr kumimoji="1" lang="en-US" altLang="ja-JP" dirty="0"/>
              <a:t>D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BA6E8-C668-48A4-9FE5-53B2E271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33958-1F72-41E3-878E-FDBFC9D4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アニメーション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フレーム、キーフレーム</a:t>
            </a:r>
            <a:endParaRPr kumimoji="1" lang="en-US" altLang="ja-JP" dirty="0"/>
          </a:p>
          <a:p>
            <a:r>
              <a:rPr kumimoji="1" lang="ja-JP" altLang="en-US" dirty="0"/>
              <a:t>ジョイント</a:t>
            </a:r>
            <a:endParaRPr kumimoji="1" lang="en-US" altLang="ja-JP" dirty="0"/>
          </a:p>
          <a:p>
            <a:r>
              <a:rPr lang="ja-JP" altLang="en-US" dirty="0"/>
              <a:t>スキニング</a:t>
            </a:r>
            <a:endParaRPr lang="en-US" altLang="ja-JP" dirty="0"/>
          </a:p>
          <a:p>
            <a:r>
              <a:rPr kumimoji="1" lang="ja-JP" altLang="en-US" dirty="0"/>
              <a:t>リギングとは？</a:t>
            </a:r>
            <a:endParaRPr kumimoji="1" lang="en-US" altLang="ja-JP" dirty="0"/>
          </a:p>
          <a:p>
            <a:r>
              <a:rPr lang="ja-JP" altLang="en-US" dirty="0"/>
              <a:t>リギングされたモデルを解析してみる</a:t>
            </a:r>
            <a:endParaRPr lang="en-US" altLang="ja-JP" dirty="0"/>
          </a:p>
          <a:p>
            <a:r>
              <a:rPr kumimoji="1" lang="ja-JP" altLang="en-US" dirty="0"/>
              <a:t>モーションをつけてみる</a:t>
            </a:r>
            <a:endParaRPr kumimoji="1" lang="en-US" altLang="ja-JP" dirty="0"/>
          </a:p>
          <a:p>
            <a:r>
              <a:rPr kumimoji="1" lang="ja-JP" altLang="en-US" dirty="0"/>
              <a:t>ブレンドシェイプ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0D23-FCAE-4090-AF85-98D57053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AF0E-FA24-4012-9C62-2C6DE8B7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ジョイント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5816-BD2C-4525-8E35-FD256307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ジョイントを配置してみる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Joint&gt;Create Skelton</a:t>
            </a:r>
          </a:p>
          <a:p>
            <a:r>
              <a:rPr lang="ja-JP" altLang="en-US" dirty="0"/>
              <a:t>ジョイントの配置で気をつけるべきところ</a:t>
            </a:r>
            <a:endParaRPr lang="en-US" altLang="ja-JP" dirty="0"/>
          </a:p>
          <a:p>
            <a:pPr lvl="1"/>
            <a:r>
              <a:rPr lang="ja-JP" altLang="en-US" dirty="0"/>
              <a:t>アニメーションをすることを考えて配置する</a:t>
            </a:r>
            <a:endParaRPr lang="en-US" altLang="ja-JP" dirty="0"/>
          </a:p>
          <a:p>
            <a:r>
              <a:rPr kumimoji="1" lang="ja-JP" altLang="en-US" dirty="0"/>
              <a:t>ジョイントのミラー</a:t>
            </a:r>
            <a:endParaRPr kumimoji="1" lang="en-US" altLang="ja-JP" dirty="0"/>
          </a:p>
          <a:p>
            <a:r>
              <a:rPr kumimoji="1" lang="ja-JP" altLang="en-US" dirty="0"/>
              <a:t>ジョイント方向に気をつける</a:t>
            </a:r>
            <a:endParaRPr kumimoji="1" lang="en-US" altLang="ja-JP" dirty="0"/>
          </a:p>
          <a:p>
            <a:pPr lvl="1"/>
            <a:r>
              <a:rPr lang="ja-JP" altLang="en-US" dirty="0"/>
              <a:t>ローカル軸が重要 これはプロジェクトによって異なる</a:t>
            </a:r>
            <a:endParaRPr lang="en-US" altLang="ja-JP" dirty="0"/>
          </a:p>
          <a:p>
            <a:pPr lvl="1"/>
            <a:r>
              <a:rPr kumimoji="1" lang="en-US" altLang="ja-JP" dirty="0"/>
              <a:t>X</a:t>
            </a:r>
            <a:r>
              <a:rPr kumimoji="1" lang="ja-JP" altLang="en-US" dirty="0"/>
              <a:t>軸が子供の方向を向いてるのが王道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DCBD-DD06-4C97-BC98-AF75764C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F540-A1AA-4EA0-AA1E-ACC65AD9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063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77E3-FC9E-42D4-8446-AEB0B322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スキニング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E5A-9FBB-4707-95DE-0C08DD1F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スキニングする</a:t>
            </a:r>
            <a:endParaRPr kumimoji="1" lang="en-US" altLang="ja-JP" dirty="0"/>
          </a:p>
          <a:p>
            <a:pPr lvl="1"/>
            <a:r>
              <a:rPr lang="en-US" altLang="ja-JP" dirty="0"/>
              <a:t>Skin&gt;</a:t>
            </a:r>
            <a:r>
              <a:rPr lang="en-US" altLang="ja-JP" dirty="0" err="1"/>
              <a:t>BindSkin</a:t>
            </a:r>
            <a:r>
              <a:rPr lang="ja-JP" altLang="en-US" dirty="0"/>
              <a:t>でスキニング</a:t>
            </a:r>
            <a:endParaRPr kumimoji="1" lang="en-US" altLang="ja-JP" dirty="0"/>
          </a:p>
          <a:p>
            <a:r>
              <a:rPr lang="ja-JP" altLang="en-US" dirty="0"/>
              <a:t>ウェイトペイントで調整する</a:t>
            </a:r>
            <a:endParaRPr lang="en-US" altLang="ja-JP" dirty="0"/>
          </a:p>
          <a:p>
            <a:r>
              <a:rPr kumimoji="1" lang="ja-JP" altLang="en-US" dirty="0"/>
              <a:t>コンポーネントエディタで調整</a:t>
            </a:r>
            <a:endParaRPr kumimoji="1" lang="en-US" altLang="ja-JP" dirty="0"/>
          </a:p>
          <a:p>
            <a:pPr lvl="1"/>
            <a:r>
              <a:rPr lang="en-US" altLang="ja-JP" dirty="0"/>
              <a:t>Window&gt;</a:t>
            </a:r>
            <a:r>
              <a:rPr lang="en-US" altLang="ja-JP" dirty="0" err="1"/>
              <a:t>GeneralEditor</a:t>
            </a:r>
            <a:r>
              <a:rPr lang="en-US" altLang="ja-JP" dirty="0"/>
              <a:t>&gt;Component Editor</a:t>
            </a:r>
            <a:r>
              <a:rPr lang="ja-JP" altLang="en-US" dirty="0"/>
              <a:t>で頂点の情報を見ることができる</a:t>
            </a:r>
            <a:endParaRPr lang="en-US" altLang="ja-JP" dirty="0"/>
          </a:p>
          <a:p>
            <a:pPr lvl="1"/>
            <a:r>
              <a:rPr kumimoji="1" lang="en-US" altLang="ja-JP" dirty="0"/>
              <a:t>Smooth Skins</a:t>
            </a:r>
            <a:r>
              <a:rPr kumimoji="1" lang="ja-JP" altLang="en-US" dirty="0"/>
              <a:t>タブでスキニング情報を編集できる</a:t>
            </a:r>
            <a:endParaRPr kumimoji="1" lang="en-US" altLang="ja-JP" dirty="0"/>
          </a:p>
          <a:p>
            <a:r>
              <a:rPr lang="en-US" altLang="ja-JP" dirty="0" err="1"/>
              <a:t>SIEditor</a:t>
            </a:r>
            <a:r>
              <a:rPr lang="ja-JP" altLang="en-US" dirty="0"/>
              <a:t>で調整する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https://github.com/ShikouYamaue/SIWeightEditor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6F95-901B-45C6-85E3-D3C93656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2B8E-8869-46AE-A582-3C3B9168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 dirty="0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75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68A6-56E0-413A-B399-66A59E97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リギングとは？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90E7-1BB9-48E0-93D8-94520D6E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アニメーションがしやすいようにセッティングすること</a:t>
            </a:r>
            <a:endParaRPr kumimoji="1" lang="en-US" altLang="ja-JP" dirty="0"/>
          </a:p>
          <a:p>
            <a:r>
              <a:rPr lang="ja-JP" altLang="en-US" dirty="0"/>
              <a:t>セットアップとも言われる</a:t>
            </a:r>
            <a:endParaRPr lang="en-US" altLang="ja-JP" dirty="0"/>
          </a:p>
          <a:p>
            <a:r>
              <a:rPr kumimoji="1" lang="ja-JP" altLang="en-US" dirty="0"/>
              <a:t>カーブやトランスフォーム、ノードエディタを使用する</a:t>
            </a:r>
            <a:endParaRPr kumimoji="1" lang="en-US" altLang="ja-JP" dirty="0"/>
          </a:p>
          <a:p>
            <a:r>
              <a:rPr kumimoji="1" lang="ja-JP" altLang="en-US" dirty="0"/>
              <a:t>かなりテクニカルになる</a:t>
            </a:r>
            <a:endParaRPr kumimoji="1" lang="en-US" altLang="ja-JP" dirty="0"/>
          </a:p>
          <a:p>
            <a:r>
              <a:rPr lang="ja-JP" altLang="en-US" dirty="0"/>
              <a:t>リギングされたデータを見てみよう</a:t>
            </a:r>
            <a:endParaRPr lang="en-US" altLang="ja-JP" dirty="0"/>
          </a:p>
          <a:p>
            <a:r>
              <a:rPr kumimoji="1" lang="ja-JP" altLang="en-US" dirty="0"/>
              <a:t>カーブを配置して、コンストレイントしてみる。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コンストレイント＞オリエントコンストレイント</a:t>
            </a:r>
            <a:endParaRPr lang="en-US" altLang="ja-JP" dirty="0"/>
          </a:p>
          <a:p>
            <a:r>
              <a:rPr kumimoji="1" lang="ja-JP" altLang="en-US" dirty="0"/>
              <a:t>実際にやってみる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17517-C4F9-49CF-94A1-2A314F9B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9247-FC86-4C4D-8B8D-BC6350C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23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9441-E6DE-4AAF-A936-8D56C94F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アニメーション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F524-B216-4357-89BC-E78F9706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上でキーフレームを打ってみる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 dirty="0"/>
              <a:t>キーでキーをうつ</a:t>
            </a:r>
            <a:endParaRPr lang="en-US" altLang="ja-JP" dirty="0"/>
          </a:p>
          <a:p>
            <a:r>
              <a:rPr kumimoji="1" lang="ja-JP" altLang="en-US" dirty="0"/>
              <a:t>タイムライン上でキーフレームの移動、削除</a:t>
            </a:r>
          </a:p>
          <a:p>
            <a:r>
              <a:rPr kumimoji="1" lang="en-US" altLang="ja-JP" dirty="0"/>
              <a:t>Windows&gt;Animation&gt;Graph Editor</a:t>
            </a:r>
            <a:r>
              <a:rPr kumimoji="1" lang="ja-JP" altLang="en-US" dirty="0"/>
              <a:t>カーブの編集</a:t>
            </a:r>
            <a:endParaRPr kumimoji="1" lang="en-US" altLang="ja-JP" dirty="0"/>
          </a:p>
          <a:p>
            <a:r>
              <a:rPr lang="ja-JP" altLang="en-US" dirty="0"/>
              <a:t>アトリビュートもキーを打つことができる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D4DE1-BF8F-4962-8FD0-00F00E79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05498-3688-41E7-8251-EEB57095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98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EC57-2E09-4380-A1FF-BB9AA63B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ブレンドシェイプ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FFE3-3653-46A6-B671-D5122C95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頂点の移動を記録する</a:t>
            </a:r>
            <a:endParaRPr kumimoji="1" lang="en-US" altLang="ja-JP" dirty="0"/>
          </a:p>
          <a:p>
            <a:r>
              <a:rPr lang="ja-JP" altLang="en-US" dirty="0"/>
              <a:t>顔の表情に使われることがある</a:t>
            </a:r>
            <a:endParaRPr kumimoji="1" lang="en-US" altLang="ja-JP" dirty="0"/>
          </a:p>
          <a:p>
            <a:r>
              <a:rPr lang="ja-JP" altLang="en-US" dirty="0"/>
              <a:t>頂点番号が変わらなければブレンドシェイプとして登録可能</a:t>
            </a:r>
            <a:endParaRPr lang="en-US" altLang="ja-JP" dirty="0"/>
          </a:p>
          <a:p>
            <a:r>
              <a:rPr kumimoji="1" lang="en-US" altLang="ja-JP" dirty="0"/>
              <a:t>Window</a:t>
            </a:r>
            <a:r>
              <a:rPr kumimoji="1" lang="ja-JP" altLang="en-US" dirty="0"/>
              <a:t>＞</a:t>
            </a:r>
            <a:r>
              <a:rPr kumimoji="1" lang="en-US" altLang="ja-JP" dirty="0"/>
              <a:t>Animation</a:t>
            </a:r>
            <a:r>
              <a:rPr kumimoji="1" lang="ja-JP" altLang="en-US" dirty="0"/>
              <a:t>＞</a:t>
            </a:r>
            <a:r>
              <a:rPr kumimoji="1" lang="en-US" altLang="ja-JP" dirty="0"/>
              <a:t>Shape Editor</a:t>
            </a:r>
          </a:p>
          <a:p>
            <a:r>
              <a:rPr kumimoji="1" lang="en-US" altLang="ja-JP" dirty="0"/>
              <a:t>Create Blend Shape</a:t>
            </a:r>
            <a:r>
              <a:rPr kumimoji="1" lang="ja-JP" altLang="en-US" dirty="0"/>
              <a:t>＞</a:t>
            </a:r>
            <a:r>
              <a:rPr kumimoji="1" lang="en-US" altLang="ja-JP" dirty="0"/>
              <a:t>Add Selection as Target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62A4E-E448-4152-89D3-5DE959D9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0ED8-2183-4C55-B9BD-FD072E54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960-1EBC-471E-B489-7EFB049D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デフォーマー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3EFA-A4C9-4E97-92C2-68433FA5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映像のセカンダリアニメーションに使われる</a:t>
            </a:r>
            <a:endParaRPr kumimoji="1" lang="en-US" altLang="ja-JP" dirty="0"/>
          </a:p>
          <a:p>
            <a:r>
              <a:rPr lang="ja-JP" altLang="en-US" dirty="0"/>
              <a:t>モデリングにも便利</a:t>
            </a:r>
            <a:endParaRPr kumimoji="1" lang="en-US" altLang="ja-JP" dirty="0"/>
          </a:p>
          <a:p>
            <a:r>
              <a:rPr kumimoji="1" lang="ja-JP" altLang="en-US" dirty="0"/>
              <a:t>ラティス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lattice  -divisions 2 2 2 -</a:t>
            </a:r>
            <a:r>
              <a:rPr kumimoji="1" lang="en-US" altLang="ja-JP" dirty="0" err="1"/>
              <a:t>objectCentered</a:t>
            </a:r>
            <a:r>
              <a:rPr kumimoji="1" lang="en-US" altLang="ja-JP" dirty="0"/>
              <a:t> true  -</a:t>
            </a:r>
            <a:r>
              <a:rPr kumimoji="1" lang="en-US" altLang="ja-JP" dirty="0" err="1"/>
              <a:t>ldv</a:t>
            </a:r>
            <a:r>
              <a:rPr kumimoji="1" lang="en-US" altLang="ja-JP" dirty="0"/>
              <a:t> 2 2 2;</a:t>
            </a:r>
            <a:endParaRPr lang="en-US" altLang="ja-JP" dirty="0"/>
          </a:p>
          <a:p>
            <a:r>
              <a:rPr kumimoji="1" lang="ja-JP" altLang="en-US" dirty="0"/>
              <a:t>シュリンクラップ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EE80-DC57-41AE-809E-98C8A56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 dirty="0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F4BC5-3D66-4377-BA32-C90D44E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077D-3EE5-42AF-9021-DDF145A6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実際にスキニングしてみる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BA47-8E9A-4664-8F73-C3C8D5D9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人のモデルにジョイントを配置して、スキニングしてみる</a:t>
            </a:r>
            <a:endParaRPr kumimoji="1" lang="en-US" altLang="ja-JP" dirty="0"/>
          </a:p>
          <a:p>
            <a:r>
              <a:rPr lang="ja-JP" altLang="en-US" dirty="0"/>
              <a:t>メッシュとジョイントを配置してスキニング</a:t>
            </a:r>
            <a:endParaRPr lang="en-US" altLang="ja-JP" dirty="0"/>
          </a:p>
          <a:p>
            <a:r>
              <a:rPr kumimoji="1" lang="en-US" altLang="ja-JP" dirty="0" err="1"/>
              <a:t>Moxrig</a:t>
            </a:r>
            <a:r>
              <a:rPr kumimoji="1" lang="ja-JP" altLang="en-US" dirty="0"/>
              <a:t>をスキニングしてみる</a:t>
            </a:r>
            <a:endParaRPr kumimoji="1" lang="en-US" altLang="ja-JP" dirty="0"/>
          </a:p>
          <a:p>
            <a:r>
              <a:rPr lang="ja-JP" altLang="en-US" dirty="0"/>
              <a:t>デッドプールをスキニングしてみる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2E369-9263-468A-8CD6-2949745E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FFEC-4582-4D36-80B7-6F0B8284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92408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1119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Century Gothic</vt:lpstr>
      <vt:lpstr>Wingdings 3</vt:lpstr>
      <vt:lpstr>Wisp</vt:lpstr>
      <vt:lpstr>スキニング、リギング、 アニメーション基礎、その他</vt:lpstr>
      <vt:lpstr>テーマ</vt:lpstr>
      <vt:lpstr>ジョイント</vt:lpstr>
      <vt:lpstr>スキニング</vt:lpstr>
      <vt:lpstr>リギングとは？</vt:lpstr>
      <vt:lpstr>アニメーション</vt:lpstr>
      <vt:lpstr>ブレンドシェイプ</vt:lpstr>
      <vt:lpstr>デフォーマー</vt:lpstr>
      <vt:lpstr>実際にスキニングしてみる</vt:lpstr>
      <vt:lpstr>エフェクト</vt:lpstr>
      <vt:lpstr>そのた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20</cp:revision>
  <dcterms:created xsi:type="dcterms:W3CDTF">2021-05-01T02:24:19Z</dcterms:created>
  <dcterms:modified xsi:type="dcterms:W3CDTF">2021-06-03T12:17:12Z</dcterms:modified>
</cp:coreProperties>
</file>