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12"/>
  </p:notesMasterIdLst>
  <p:sldIdLst>
    <p:sldId id="256" r:id="rId2"/>
    <p:sldId id="258" r:id="rId3"/>
    <p:sldId id="263" r:id="rId4"/>
    <p:sldId id="259" r:id="rId5"/>
    <p:sldId id="261" r:id="rId6"/>
    <p:sldId id="262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PeJ9l7qT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基礎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基本的な操作を理解する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1D64-A0CB-4B14-B30E-F5672CF0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実践 球体を出してスカルプトしてみる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1811-974A-4EF1-BC40-E0B0F81C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プリミティブの球体を出して３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メッシュ化→スカルプトしてみる</a:t>
            </a:r>
            <a:endParaRPr kumimoji="1" lang="en-US" altLang="ja-JP" dirty="0"/>
          </a:p>
          <a:p>
            <a:r>
              <a:rPr kumimoji="1" lang="ja-JP" altLang="en-US" dirty="0"/>
              <a:t>ビューポート操作、ブラシ、スカルプトしてみる</a:t>
            </a:r>
            <a:endParaRPr kumimoji="1" lang="en-US" altLang="ja-JP" dirty="0"/>
          </a:p>
          <a:p>
            <a:r>
              <a:rPr kumimoji="1" lang="ja-JP" altLang="en-US" dirty="0"/>
              <a:t>色々なブラシを試し見てみる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5417F-43EB-418F-A8D6-0D99FD56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BB8C5-6437-430F-980C-99E6E22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のなりたち</a:t>
            </a:r>
            <a:endParaRPr kumimoji="1" lang="en-US" altLang="ja-JP" dirty="0"/>
          </a:p>
          <a:p>
            <a:r>
              <a:rPr kumimoji="1" lang="ja-JP" altLang="en-US" dirty="0"/>
              <a:t>ビューポートの操作</a:t>
            </a:r>
            <a:endParaRPr kumimoji="1" lang="en-US" altLang="ja-JP" dirty="0"/>
          </a:p>
          <a:p>
            <a:r>
              <a:rPr lang="ja-JP" altLang="en-US" dirty="0"/>
              <a:t>ブラシの操作、スカルプト</a:t>
            </a:r>
            <a:endParaRPr lang="en-US" altLang="ja-JP" dirty="0"/>
          </a:p>
          <a:p>
            <a:r>
              <a:rPr lang="en-US" altLang="ja-JP" dirty="0"/>
              <a:t>UI</a:t>
            </a:r>
            <a:r>
              <a:rPr lang="ja-JP" altLang="en-US" dirty="0"/>
              <a:t>の概要</a:t>
            </a:r>
            <a:endParaRPr lang="en-US" altLang="ja-JP" dirty="0"/>
          </a:p>
          <a:p>
            <a:r>
              <a:rPr lang="ja-JP" altLang="en-US" dirty="0"/>
              <a:t>プリミティブ</a:t>
            </a:r>
            <a:endParaRPr lang="en-US" altLang="ja-JP" dirty="0"/>
          </a:p>
          <a:p>
            <a:r>
              <a:rPr lang="ja-JP" altLang="en-US" dirty="0"/>
              <a:t>移動、回転、スケール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E30E-0F87-41D7-B6F6-4968ED4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なりたち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B43E-6EE0-42A8-A593-7573D5EE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（ズィーブラシ）読み方はこれが公式</a:t>
            </a:r>
            <a:endParaRPr kumimoji="1" lang="en-US" altLang="ja-JP" dirty="0"/>
          </a:p>
          <a:p>
            <a:r>
              <a:rPr lang="ja-JP" altLang="en-US" dirty="0"/>
              <a:t>他の読み方も同じ</a:t>
            </a:r>
            <a:r>
              <a:rPr lang="en-US" altLang="ja-JP" dirty="0" err="1"/>
              <a:t>Zremesher</a:t>
            </a:r>
            <a:r>
              <a:rPr lang="ja-JP" altLang="en-US" dirty="0"/>
              <a:t>（ズィーリメッシャー）、</a:t>
            </a:r>
            <a:r>
              <a:rPr lang="en-US" altLang="ja-JP" dirty="0" err="1"/>
              <a:t>Zmodeler</a:t>
            </a:r>
            <a:r>
              <a:rPr lang="ja-JP" altLang="en-US" dirty="0"/>
              <a:t>（ズィーモデラー）</a:t>
            </a:r>
            <a:endParaRPr lang="en-US" altLang="ja-JP" dirty="0"/>
          </a:p>
          <a:p>
            <a:r>
              <a:rPr kumimoji="1" lang="ja-JP" altLang="en-US" dirty="0"/>
              <a:t>もともとは奥行き（</a:t>
            </a:r>
            <a:r>
              <a:rPr kumimoji="1" lang="en-US" altLang="ja-JP" dirty="0"/>
              <a:t>Z</a:t>
            </a:r>
            <a:r>
              <a:rPr kumimoji="1" lang="ja-JP" altLang="en-US" dirty="0"/>
              <a:t>軸）をもった２</a:t>
            </a:r>
            <a:r>
              <a:rPr kumimoji="1" lang="en-US" altLang="ja-JP" dirty="0"/>
              <a:t>D</a:t>
            </a:r>
            <a:r>
              <a:rPr lang="ja-JP" altLang="en-US" dirty="0"/>
              <a:t>ツールだった。それから進化してスカルプトツールになった</a:t>
            </a:r>
            <a:endParaRPr lang="en-US" altLang="ja-JP" dirty="0"/>
          </a:p>
          <a:p>
            <a:r>
              <a:rPr kumimoji="1" lang="ja-JP" altLang="en-US" dirty="0"/>
              <a:t>起動したときに表示されるのはその名残の２</a:t>
            </a:r>
            <a:r>
              <a:rPr kumimoji="1" lang="en-US" altLang="ja-JP" dirty="0"/>
              <a:t>D</a:t>
            </a:r>
            <a:r>
              <a:rPr kumimoji="1" lang="ja-JP" altLang="en-US" dirty="0"/>
              <a:t>ツール。使うことはほとんどない</a:t>
            </a:r>
            <a:endParaRPr kumimoji="1" lang="en-US" altLang="ja-JP" dirty="0"/>
          </a:p>
          <a:p>
            <a:r>
              <a:rPr lang="ja-JP" altLang="en-US" dirty="0"/>
              <a:t>上にある</a:t>
            </a:r>
            <a:r>
              <a:rPr lang="en-US" altLang="ja-JP" dirty="0"/>
              <a:t>Edit</a:t>
            </a:r>
            <a:r>
              <a:rPr lang="ja-JP" altLang="en-US" dirty="0"/>
              <a:t>ボタンをクリックすることで３</a:t>
            </a:r>
            <a:r>
              <a:rPr lang="en-US" altLang="ja-JP" dirty="0"/>
              <a:t>D</a:t>
            </a:r>
            <a:r>
              <a:rPr lang="ja-JP" altLang="en-US" dirty="0"/>
              <a:t>になる</a:t>
            </a:r>
            <a:endParaRPr lang="en-US" altLang="ja-JP" dirty="0"/>
          </a:p>
          <a:p>
            <a:r>
              <a:rPr kumimoji="1" lang="ja-JP" altLang="en-US" dirty="0"/>
              <a:t>２</a:t>
            </a:r>
            <a:r>
              <a:rPr kumimoji="1" lang="en-US" altLang="ja-JP" dirty="0"/>
              <a:t>D</a:t>
            </a:r>
            <a:r>
              <a:rPr kumimoji="1" lang="ja-JP" altLang="en-US" dirty="0"/>
              <a:t>で操作してしまった場合は</a:t>
            </a:r>
            <a:r>
              <a:rPr kumimoji="1" lang="en-US" altLang="ja-JP" dirty="0"/>
              <a:t>Edit</a:t>
            </a:r>
            <a:r>
              <a:rPr kumimoji="1" lang="ja-JP" altLang="en-US" dirty="0"/>
              <a:t>ボタンがクリックできなくなっているので、上のタブから「レイヤー→クリア」からクリアする。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E8B3B-EB3D-4EE5-8847-F4E78C82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85439-A406-4E22-8A80-1A70DCD9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6C2F-5AAC-4C45-82E6-DA9C07D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ビューポート操作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A9BD-64EA-42FC-9C94-6B5A1B98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ペンタブでの操作を前提とする</a:t>
            </a:r>
            <a:endParaRPr kumimoji="1" lang="en-US" altLang="ja-JP" dirty="0"/>
          </a:p>
          <a:p>
            <a:r>
              <a:rPr kumimoji="1" lang="ja-JP" altLang="en-US" dirty="0"/>
              <a:t>クリックで回転</a:t>
            </a:r>
            <a:endParaRPr kumimoji="1" lang="en-US" altLang="ja-JP" dirty="0"/>
          </a:p>
          <a:p>
            <a:r>
              <a:rPr lang="en-US" altLang="ja-JP" dirty="0"/>
              <a:t>Alt</a:t>
            </a:r>
            <a:r>
              <a:rPr lang="ja-JP" altLang="en-US" dirty="0"/>
              <a:t>＋クリックで平行移動</a:t>
            </a:r>
            <a:endParaRPr lang="en-US" altLang="ja-JP" dirty="0"/>
          </a:p>
          <a:p>
            <a:r>
              <a:rPr kumimoji="1" lang="en-US" altLang="ja-JP" dirty="0"/>
              <a:t>Alt</a:t>
            </a:r>
            <a:r>
              <a:rPr kumimoji="1" lang="ja-JP" altLang="en-US" dirty="0"/>
              <a:t>＋クリックの状態で</a:t>
            </a:r>
            <a:r>
              <a:rPr kumimoji="1" lang="en-US" altLang="ja-JP" dirty="0"/>
              <a:t>Alt</a:t>
            </a:r>
            <a:r>
              <a:rPr lang="ja-JP" altLang="en-US" dirty="0"/>
              <a:t>をはなすことでズーム</a:t>
            </a:r>
            <a:endParaRPr lang="en-US" altLang="ja-JP" dirty="0"/>
          </a:p>
          <a:p>
            <a:r>
              <a:rPr kumimoji="1" lang="ja-JP" altLang="en-US" dirty="0"/>
              <a:t>外側の白枠の外でクリックした場合は常に画面操作になる</a:t>
            </a:r>
            <a:endParaRPr kumimoji="1" lang="en-US" altLang="ja-JP" dirty="0"/>
          </a:p>
          <a:p>
            <a:r>
              <a:rPr lang="ja-JP" altLang="en-US" dirty="0"/>
              <a:t>右上のギズモをクリックして角度をつけながら画面操作</a:t>
            </a:r>
            <a:endParaRPr lang="en-US" altLang="ja-JP" dirty="0"/>
          </a:p>
          <a:p>
            <a:r>
              <a:rPr kumimoji="1" lang="en-US" altLang="ja-JP" dirty="0"/>
              <a:t>Shift</a:t>
            </a:r>
            <a:r>
              <a:rPr kumimoji="1" lang="ja-JP" altLang="en-US" dirty="0"/>
              <a:t>を押しながら回転で角度をつけた回転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D1A8-8C7B-4311-B25A-62F6E66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09992-2B70-4F72-89DD-1B7C26F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91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19E-BF55-4962-AA49-B82AF67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概要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81D3-211F-4FA7-B33E-338890C5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上のタブにすべて揃っている</a:t>
            </a:r>
            <a:endParaRPr kumimoji="1" lang="en-US" altLang="ja-JP" dirty="0"/>
          </a:p>
          <a:p>
            <a:r>
              <a:rPr kumimoji="1" lang="ja-JP" altLang="en-US" dirty="0"/>
              <a:t>左側の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からブラシの変更、マテリアルの変更ができる</a:t>
            </a:r>
            <a:endParaRPr kumimoji="1" lang="en-US" altLang="ja-JP" dirty="0"/>
          </a:p>
          <a:p>
            <a:r>
              <a:rPr kumimoji="1" lang="ja-JP" altLang="en-US" dirty="0"/>
              <a:t>右側ツールから基本的な操作ができる</a:t>
            </a:r>
            <a:endParaRPr kumimoji="1" lang="en-US" altLang="ja-JP" dirty="0"/>
          </a:p>
          <a:p>
            <a:r>
              <a:rPr kumimoji="1" lang="ja-JP" altLang="en-US" dirty="0"/>
              <a:t>ビューポート右の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からポリゴンの表示、ソロモード、パース、</a:t>
            </a:r>
            <a:r>
              <a:rPr kumimoji="1" lang="en-US" altLang="ja-JP" dirty="0"/>
              <a:t>Xray</a:t>
            </a:r>
            <a:r>
              <a:rPr kumimoji="1" lang="ja-JP" altLang="en-US" dirty="0"/>
              <a:t>モード</a:t>
            </a:r>
            <a:endParaRPr kumimoji="1" lang="en-US" altLang="ja-JP" dirty="0"/>
          </a:p>
          <a:p>
            <a:r>
              <a:rPr lang="ja-JP" altLang="en-US" dirty="0"/>
              <a:t>画面が狭いので「ドキュメント→サイズ倍→初期設定として保存」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DD99A-5F56-460E-AD07-717A45F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CDD46-CC20-4C5C-98CF-0EDE480A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48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F70-A3F6-478B-A603-D674873C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プリミティブ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E1E9-8637-4034-99F4-CEB45880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ツールで３</a:t>
            </a:r>
            <a:r>
              <a:rPr kumimoji="1" lang="en-US" altLang="ja-JP" dirty="0" err="1"/>
              <a:t>DMesh</a:t>
            </a:r>
            <a:r>
              <a:rPr kumimoji="1" lang="ja-JP" altLang="en-US" dirty="0"/>
              <a:t>を選択する</a:t>
            </a:r>
            <a:endParaRPr kumimoji="1" lang="en-US" altLang="ja-JP" dirty="0"/>
          </a:p>
          <a:p>
            <a:r>
              <a:rPr lang="ja-JP" altLang="en-US" dirty="0"/>
              <a:t>この状態はプリミティブ。</a:t>
            </a:r>
            <a:endParaRPr kumimoji="1" lang="en-US" altLang="ja-JP" dirty="0"/>
          </a:p>
          <a:p>
            <a:r>
              <a:rPr lang="ja-JP" altLang="en-US" dirty="0"/>
              <a:t>イニシャライズで分割数やサイズを変更できる。</a:t>
            </a:r>
            <a:r>
              <a:rPr lang="en-US" altLang="ja-JP" dirty="0"/>
              <a:t>Maya</a:t>
            </a:r>
            <a:r>
              <a:rPr lang="ja-JP" altLang="en-US" dirty="0"/>
              <a:t>のプリミティブと同じ</a:t>
            </a:r>
            <a:endParaRPr lang="en-US" altLang="ja-JP" dirty="0"/>
          </a:p>
          <a:p>
            <a:r>
              <a:rPr kumimoji="1" lang="ja-JP" altLang="en-US" dirty="0"/>
              <a:t>ツール→ポリメッシュ３</a:t>
            </a:r>
            <a:r>
              <a:rPr kumimoji="1" lang="en-US" altLang="ja-JP" dirty="0"/>
              <a:t>D</a:t>
            </a:r>
            <a:r>
              <a:rPr lang="ja-JP" altLang="en-US" dirty="0"/>
              <a:t>化でプリミティブからポリゴンになる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290B1-E09C-47F2-9599-C24A69FF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86A3-D991-41CB-A1AF-D07B60C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14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1E3-655E-44BD-9827-51CC5C0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ブラシ操作基礎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3BDF-676F-4EF6-B98E-03C397CA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ドローをクリックすることでブラシーモード</a:t>
            </a:r>
            <a:endParaRPr kumimoji="1" lang="en-US" altLang="ja-JP" dirty="0"/>
          </a:p>
          <a:p>
            <a:r>
              <a:rPr kumimoji="1" lang="ja-JP" altLang="en-US" dirty="0"/>
              <a:t>ショートカットは</a:t>
            </a:r>
            <a:r>
              <a:rPr kumimoji="1" lang="en-US" altLang="ja-JP" dirty="0"/>
              <a:t>Q</a:t>
            </a:r>
            <a:r>
              <a:rPr kumimoji="1" lang="ja-JP" altLang="en-US" dirty="0"/>
              <a:t>キー</a:t>
            </a:r>
            <a:endParaRPr kumimoji="1" lang="en-US" altLang="ja-JP" dirty="0"/>
          </a:p>
          <a:p>
            <a:r>
              <a:rPr kumimoji="1" lang="ja-JP" altLang="en-US" dirty="0"/>
              <a:t>現在のブラシでスカルプトできる</a:t>
            </a:r>
            <a:endParaRPr kumimoji="1" lang="en-US" altLang="ja-JP" dirty="0"/>
          </a:p>
          <a:p>
            <a:r>
              <a:rPr lang="ja-JP" altLang="en-US" dirty="0"/>
              <a:t>左の</a:t>
            </a:r>
            <a:r>
              <a:rPr lang="en-US" altLang="ja-JP" dirty="0"/>
              <a:t>UI</a:t>
            </a:r>
            <a:r>
              <a:rPr lang="ja-JP" altLang="en-US" dirty="0"/>
              <a:t>からブラシ変更</a:t>
            </a:r>
            <a:endParaRPr lang="en-US" altLang="ja-JP" dirty="0"/>
          </a:p>
          <a:p>
            <a:r>
              <a:rPr kumimoji="1" lang="en-US" altLang="ja-JP" dirty="0"/>
              <a:t>B</a:t>
            </a:r>
            <a:r>
              <a:rPr kumimoji="1" lang="ja-JP" altLang="en-US" dirty="0"/>
              <a:t>→ブラシの名前でショートカットでブラシ選択（作業時はショートカット登録推奨）</a:t>
            </a:r>
            <a:endParaRPr kumimoji="1" lang="en-US" altLang="ja-JP" dirty="0"/>
          </a:p>
          <a:p>
            <a:r>
              <a:rPr lang="en-US" altLang="ja-JP" dirty="0"/>
              <a:t>Alt</a:t>
            </a:r>
            <a:r>
              <a:rPr lang="ja-JP" altLang="en-US" dirty="0"/>
              <a:t>を押しながらでブラシ効果反転（盛り上がるブラシは掘ることになる）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05D1C-7DDA-458D-899B-6423E68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1ADB-1948-4AC7-BC96-12863FAA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5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F33-B4C6-4B0C-A637-5260619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ミラー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62CC-6C30-4007-A5CE-F967C0E7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X</a:t>
            </a:r>
            <a:r>
              <a:rPr kumimoji="1" lang="ja-JP" altLang="en-US" dirty="0"/>
              <a:t>キーを押すことで左右対象でスカルプト切り替え</a:t>
            </a:r>
            <a:endParaRPr kumimoji="1" lang="en-US" altLang="ja-JP" dirty="0"/>
          </a:p>
          <a:p>
            <a:r>
              <a:rPr kumimoji="1" lang="ja-JP" altLang="en-US" dirty="0"/>
              <a:t>トランスフォーム→シンメトリ有効</a:t>
            </a:r>
            <a:endParaRPr kumimoji="1" lang="en-US" altLang="ja-JP" dirty="0"/>
          </a:p>
          <a:p>
            <a:r>
              <a:rPr lang="ja-JP" altLang="en-US" dirty="0"/>
              <a:t>ジオメトリ→トポロジー編集→ミラーと結合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875DA-DC37-492D-9517-BDD4256F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769C8-8B40-451A-AFD2-2B9A86B6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5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C4CF-35EF-46D6-9C28-527B2EE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移動、回転、スケール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1437-890B-4C78-878B-CA72972B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</a:t>
            </a:r>
            <a:r>
              <a:rPr lang="ja-JP" altLang="en-US" dirty="0"/>
              <a:t>、</a:t>
            </a:r>
            <a:r>
              <a:rPr lang="en-US" altLang="ja-JP" dirty="0"/>
              <a:t>E</a:t>
            </a:r>
            <a:r>
              <a:rPr lang="ja-JP" altLang="en-US" dirty="0"/>
              <a:t>、</a:t>
            </a:r>
            <a:r>
              <a:rPr lang="en-US" altLang="ja-JP" dirty="0"/>
              <a:t>R</a:t>
            </a:r>
            <a:r>
              <a:rPr lang="ja-JP" altLang="en-US" dirty="0"/>
              <a:t>キーを押すことでギズモがでる</a:t>
            </a:r>
            <a:endParaRPr lang="en-US" altLang="ja-JP" dirty="0"/>
          </a:p>
          <a:p>
            <a:r>
              <a:rPr kumimoji="1" lang="ja-JP" altLang="en-US" dirty="0"/>
              <a:t>ギズモを操作することで移動、回転、スケールができる</a:t>
            </a:r>
            <a:endParaRPr kumimoji="1" lang="en-US" altLang="ja-JP" dirty="0"/>
          </a:p>
          <a:p>
            <a:r>
              <a:rPr lang="ja-JP" altLang="en-US" dirty="0"/>
              <a:t>基本は</a:t>
            </a:r>
            <a:r>
              <a:rPr lang="en-US" altLang="ja-JP" dirty="0"/>
              <a:t>Maya</a:t>
            </a:r>
            <a:r>
              <a:rPr lang="ja-JP" altLang="en-US" dirty="0"/>
              <a:t>と同じ</a:t>
            </a:r>
            <a:endParaRPr lang="en-US" altLang="ja-JP" dirty="0"/>
          </a:p>
          <a:p>
            <a:r>
              <a:rPr lang="ja-JP" altLang="en-US" dirty="0"/>
              <a:t>ギズモの上の</a:t>
            </a:r>
            <a:r>
              <a:rPr lang="en-US" altLang="ja-JP" dirty="0"/>
              <a:t>UI</a:t>
            </a:r>
            <a:r>
              <a:rPr lang="ja-JP" altLang="en-US" dirty="0"/>
              <a:t>からギズモを使った様々な操作ができる</a:t>
            </a:r>
            <a:endParaRPr lang="en-US" altLang="ja-JP" dirty="0"/>
          </a:p>
          <a:p>
            <a:r>
              <a:rPr lang="ja-JP" altLang="en-US" dirty="0"/>
              <a:t>詳しく知りたい場合は以下参照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https://www.youtube.com/watch?v=2PeJ9l7qTaY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37628-FF94-48EB-B988-65E14032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D79D5-DA82-465A-89A2-B80F01D7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322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232</TotalTime>
  <Words>1135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Corbel</vt:lpstr>
      <vt:lpstr>Parallax</vt:lpstr>
      <vt:lpstr>Zbrush基礎</vt:lpstr>
      <vt:lpstr>テーマ</vt:lpstr>
      <vt:lpstr>Zbrushなりたち</vt:lpstr>
      <vt:lpstr>ビューポート操作</vt:lpstr>
      <vt:lpstr>UI概要</vt:lpstr>
      <vt:lpstr>プリミティブ</vt:lpstr>
      <vt:lpstr>ブラシ操作基礎</vt:lpstr>
      <vt:lpstr>ミラー</vt:lpstr>
      <vt:lpstr>移動、回転、スケール</vt:lpstr>
      <vt:lpstr>実践 球体を出してスカルプトしてみる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22</cp:revision>
  <dcterms:created xsi:type="dcterms:W3CDTF">2021-05-01T02:24:19Z</dcterms:created>
  <dcterms:modified xsi:type="dcterms:W3CDTF">2021-09-25T13:21:05Z</dcterms:modified>
</cp:coreProperties>
</file>