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9" r:id="rId1"/>
  </p:sldMasterIdLst>
  <p:notesMasterIdLst>
    <p:notesMasterId r:id="rId12"/>
  </p:notesMasterIdLst>
  <p:sldIdLst>
    <p:sldId id="256"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2021/9/26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2021/9/26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414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715969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7900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1116396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833554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584543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5737743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14775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461242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8663"/>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1484310" y="1550195"/>
            <a:ext cx="10018713" cy="4241006"/>
          </a:xfrm>
        </p:spPr>
        <p:txBody>
          <a:bodyPr anchor="t"/>
          <a:lstStyle>
            <a:lvl1pPr algn="l">
              <a:defRPr/>
            </a:lvl1pPr>
            <a:lvl2pPr algn="l">
              <a:defRPr/>
            </a:lvl2pPr>
            <a:lvl3pPr algn="l">
              <a:defRPr/>
            </a:lvl3pPr>
            <a:lvl4pPr algn="l">
              <a:defRPr/>
            </a:lvl4pPr>
            <a:lvl5pPr algn="l">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9616570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66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1963205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Slide Number Placeholder 8"/>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782902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2021/9/26</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6438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2021/9/26</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558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201041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912890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48615506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 id="2147485676" r:id="rId17"/>
  </p:sldLayoutIdLst>
  <p:hf hdr="0" dt="0"/>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en-US" altLang="ja-JP" dirty="0" err="1"/>
              <a:t>Zbrush</a:t>
            </a:r>
            <a:r>
              <a:rPr kumimoji="1" lang="ja-JP" altLang="en-US" dirty="0"/>
              <a:t>基礎</a:t>
            </a:r>
            <a:r>
              <a:rPr lang="ja-JP" altLang="en-US" dirty="0"/>
              <a:t>０２</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基本的な操作を理解する</a:t>
            </a:r>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normAutofit/>
          </a:bodyPr>
          <a:lstStyle/>
          <a:p>
            <a:fld id="{91512E4F-4AC8-432B-8AD7-25FC6E577C8A}" type="slidenum">
              <a:rPr kumimoji="1" lang="ja-JP" altLang="en-US" smtClean="0"/>
              <a:t>1</a:t>
            </a:fld>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512B-3AA3-481C-9DE8-96430CBF2664}"/>
              </a:ext>
            </a:extLst>
          </p:cNvPr>
          <p:cNvSpPr>
            <a:spLocks noGrp="1"/>
          </p:cNvSpPr>
          <p:nvPr>
            <p:ph type="title"/>
          </p:nvPr>
        </p:nvSpPr>
        <p:spPr/>
        <p:txBody>
          <a:bodyPr/>
          <a:lstStyle/>
          <a:p>
            <a:r>
              <a:rPr kumimoji="1" lang="ja-JP" altLang="en-US" dirty="0"/>
              <a:t>実践 マスク、</a:t>
            </a:r>
            <a:r>
              <a:rPr kumimoji="1" lang="en-US" altLang="ja-JP" dirty="0"/>
              <a:t>Selection</a:t>
            </a:r>
            <a:r>
              <a:rPr kumimoji="1" lang="ja-JP" altLang="en-US" dirty="0"/>
              <a:t>操作</a:t>
            </a:r>
          </a:p>
        </p:txBody>
      </p:sp>
      <p:sp>
        <p:nvSpPr>
          <p:cNvPr id="3" name="Content Placeholder 2">
            <a:extLst>
              <a:ext uri="{FF2B5EF4-FFF2-40B4-BE49-F238E27FC236}">
                <a16:creationId xmlns:a16="http://schemas.microsoft.com/office/drawing/2014/main" id="{5AA670D9-695D-47FD-955C-53EE341D46F5}"/>
              </a:ext>
            </a:extLst>
          </p:cNvPr>
          <p:cNvSpPr>
            <a:spLocks noGrp="1"/>
          </p:cNvSpPr>
          <p:nvPr>
            <p:ph idx="1"/>
          </p:nvPr>
        </p:nvSpPr>
        <p:spPr/>
        <p:txBody>
          <a:bodyPr/>
          <a:lstStyle/>
          <a:p>
            <a:r>
              <a:rPr kumimoji="1" lang="ja-JP" altLang="en-US" dirty="0"/>
              <a:t>ツールの保存、読み込み、</a:t>
            </a:r>
            <a:endParaRPr kumimoji="1" lang="en-US" altLang="ja-JP" dirty="0"/>
          </a:p>
          <a:p>
            <a:r>
              <a:rPr kumimoji="1" lang="ja-JP" altLang="en-US"/>
              <a:t>マスク操作、表示非表示を試してみる</a:t>
            </a:r>
          </a:p>
        </p:txBody>
      </p:sp>
      <p:sp>
        <p:nvSpPr>
          <p:cNvPr id="4" name="Footer Placeholder 3">
            <a:extLst>
              <a:ext uri="{FF2B5EF4-FFF2-40B4-BE49-F238E27FC236}">
                <a16:creationId xmlns:a16="http://schemas.microsoft.com/office/drawing/2014/main" id="{E546F1A1-4F30-4011-85CB-E10EB3A996B7}"/>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810A5DD8-33D5-4D7A-A18B-C94DBD65FD1D}"/>
              </a:ext>
            </a:extLst>
          </p:cNvPr>
          <p:cNvSpPr>
            <a:spLocks noGrp="1"/>
          </p:cNvSpPr>
          <p:nvPr>
            <p:ph type="sldNum" sz="quarter" idx="12"/>
          </p:nvPr>
        </p:nvSpPr>
        <p:spPr/>
        <p:txBody>
          <a:bodyPr/>
          <a:lstStyle/>
          <a:p>
            <a:fld id="{91512E4F-4AC8-432B-8AD7-25FC6E577C8A}" type="slidenum">
              <a:rPr kumimoji="1" lang="ja-JP" altLang="en-US" smtClean="0"/>
              <a:t>10</a:t>
            </a:fld>
            <a:endParaRPr kumimoji="1" lang="ja-JP" altLang="en-US"/>
          </a:p>
        </p:txBody>
      </p:sp>
    </p:spTree>
    <p:extLst>
      <p:ext uri="{BB962C8B-B14F-4D97-AF65-F5344CB8AC3E}">
        <p14:creationId xmlns:p14="http://schemas.microsoft.com/office/powerpoint/2010/main" val="335981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099D-F3DA-4B61-A532-A2B8F593317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4A2850AA-E7D4-432C-A190-213CE4761CBD}"/>
              </a:ext>
            </a:extLst>
          </p:cNvPr>
          <p:cNvSpPr>
            <a:spLocks noGrp="1"/>
          </p:cNvSpPr>
          <p:nvPr>
            <p:ph idx="1"/>
          </p:nvPr>
        </p:nvSpPr>
        <p:spPr/>
        <p:txBody>
          <a:bodyPr/>
          <a:lstStyle/>
          <a:p>
            <a:r>
              <a:rPr lang="en-US" altLang="ja-JP" dirty="0" err="1"/>
              <a:t>Zbrush</a:t>
            </a:r>
            <a:r>
              <a:rPr lang="ja-JP" altLang="en-US" dirty="0"/>
              <a:t>におけるファイル保存</a:t>
            </a:r>
            <a:endParaRPr lang="en-US" altLang="ja-JP" dirty="0"/>
          </a:p>
          <a:p>
            <a:r>
              <a:rPr lang="ja-JP" altLang="en-US" dirty="0"/>
              <a:t>ツールの読み込み、保存</a:t>
            </a:r>
            <a:endParaRPr lang="en-US" altLang="ja-JP" dirty="0"/>
          </a:p>
          <a:p>
            <a:r>
              <a:rPr lang="ja-JP" altLang="en-US" dirty="0"/>
              <a:t>インポート</a:t>
            </a:r>
            <a:endParaRPr lang="en-US" altLang="ja-JP" dirty="0"/>
          </a:p>
          <a:p>
            <a:r>
              <a:rPr lang="ja-JP" altLang="en-US" dirty="0"/>
              <a:t>サブツール</a:t>
            </a:r>
            <a:endParaRPr lang="en-US" altLang="ja-JP" dirty="0"/>
          </a:p>
          <a:p>
            <a:r>
              <a:rPr lang="ja-JP" altLang="en-US" dirty="0"/>
              <a:t>マスク</a:t>
            </a:r>
            <a:endParaRPr lang="en-US" altLang="ja-JP" dirty="0"/>
          </a:p>
          <a:p>
            <a:r>
              <a:rPr lang="ja-JP" altLang="en-US" dirty="0"/>
              <a:t>表示、非表示</a:t>
            </a:r>
            <a:endParaRPr lang="en-US" altLang="ja-JP" dirty="0"/>
          </a:p>
        </p:txBody>
      </p:sp>
      <p:sp>
        <p:nvSpPr>
          <p:cNvPr id="4" name="Footer Placeholder 3">
            <a:extLst>
              <a:ext uri="{FF2B5EF4-FFF2-40B4-BE49-F238E27FC236}">
                <a16:creationId xmlns:a16="http://schemas.microsoft.com/office/drawing/2014/main" id="{248FB8C5-4E06-465F-A175-4CB4FBACB428}"/>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1B76FA4-FD9C-48A3-BEA3-7E8D95B4C342}"/>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Tree>
    <p:extLst>
      <p:ext uri="{BB962C8B-B14F-4D97-AF65-F5344CB8AC3E}">
        <p14:creationId xmlns:p14="http://schemas.microsoft.com/office/powerpoint/2010/main" val="2418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249D-1D2A-472E-9E42-94FE4BF3E694}"/>
              </a:ext>
            </a:extLst>
          </p:cNvPr>
          <p:cNvSpPr>
            <a:spLocks noGrp="1"/>
          </p:cNvSpPr>
          <p:nvPr>
            <p:ph type="title"/>
          </p:nvPr>
        </p:nvSpPr>
        <p:spPr/>
        <p:txBody>
          <a:bodyPr>
            <a:normAutofit/>
          </a:bodyPr>
          <a:lstStyle/>
          <a:p>
            <a:r>
              <a:rPr lang="en-US" altLang="ja-JP" dirty="0" err="1"/>
              <a:t>Zbrush</a:t>
            </a:r>
            <a:r>
              <a:rPr lang="ja-JP" altLang="en-US" dirty="0"/>
              <a:t>におけるファイル保存</a:t>
            </a:r>
            <a:endParaRPr kumimoji="1" lang="ja-JP" altLang="en-US" dirty="0"/>
          </a:p>
        </p:txBody>
      </p:sp>
      <p:sp>
        <p:nvSpPr>
          <p:cNvPr id="3" name="Content Placeholder 2">
            <a:extLst>
              <a:ext uri="{FF2B5EF4-FFF2-40B4-BE49-F238E27FC236}">
                <a16:creationId xmlns:a16="http://schemas.microsoft.com/office/drawing/2014/main" id="{9FA4AB41-130D-4D38-BB3B-E0494B7E9154}"/>
              </a:ext>
            </a:extLst>
          </p:cNvPr>
          <p:cNvSpPr>
            <a:spLocks noGrp="1"/>
          </p:cNvSpPr>
          <p:nvPr>
            <p:ph idx="1"/>
          </p:nvPr>
        </p:nvSpPr>
        <p:spPr/>
        <p:txBody>
          <a:bodyPr/>
          <a:lstStyle/>
          <a:p>
            <a:r>
              <a:rPr kumimoji="1" lang="ja-JP" altLang="en-US" dirty="0"/>
              <a:t>「ファイル→別名保存」で</a:t>
            </a:r>
            <a:r>
              <a:rPr kumimoji="1" lang="en-US" altLang="ja-JP" dirty="0" err="1"/>
              <a:t>Zbrush</a:t>
            </a:r>
            <a:r>
              <a:rPr kumimoji="1" lang="ja-JP" altLang="en-US" dirty="0"/>
              <a:t>のプロジェクトを保存できる。拡張子は</a:t>
            </a:r>
            <a:r>
              <a:rPr kumimoji="1" lang="en-US" altLang="ja-JP" dirty="0"/>
              <a:t>ZPR</a:t>
            </a:r>
          </a:p>
          <a:p>
            <a:r>
              <a:rPr lang="ja-JP" altLang="en-US" dirty="0"/>
              <a:t>しかしプロジェクトごと保存するのでファイルサイズが大きくなるので</a:t>
            </a:r>
            <a:r>
              <a:rPr lang="ja-JP" altLang="en-US" b="1" dirty="0"/>
              <a:t>非推奨</a:t>
            </a:r>
            <a:endParaRPr lang="en-US" altLang="ja-JP" b="1" dirty="0"/>
          </a:p>
          <a:p>
            <a:r>
              <a:rPr kumimoji="1" lang="ja-JP" altLang="en-US" dirty="0"/>
              <a:t>保存するときは「ツール→ツール保存」でツールとして保存する拡張子は</a:t>
            </a:r>
            <a:r>
              <a:rPr kumimoji="1" lang="en-US" altLang="ja-JP" dirty="0"/>
              <a:t>ZTL</a:t>
            </a:r>
            <a:r>
              <a:rPr kumimoji="1" lang="ja-JP" altLang="en-US" dirty="0"/>
              <a:t>。ショートカットは</a:t>
            </a:r>
            <a:r>
              <a:rPr kumimoji="1" lang="en-US" altLang="ja-JP" dirty="0"/>
              <a:t>Ctrl</a:t>
            </a:r>
            <a:r>
              <a:rPr kumimoji="1" lang="ja-JP" altLang="en-US" dirty="0"/>
              <a:t>＋</a:t>
            </a:r>
            <a:r>
              <a:rPr kumimoji="1" lang="en-US" altLang="ja-JP" dirty="0"/>
              <a:t>S</a:t>
            </a:r>
          </a:p>
          <a:p>
            <a:endParaRPr kumimoji="1" lang="ja-JP" altLang="en-US" dirty="0"/>
          </a:p>
        </p:txBody>
      </p:sp>
      <p:sp>
        <p:nvSpPr>
          <p:cNvPr id="4" name="Footer Placeholder 3">
            <a:extLst>
              <a:ext uri="{FF2B5EF4-FFF2-40B4-BE49-F238E27FC236}">
                <a16:creationId xmlns:a16="http://schemas.microsoft.com/office/drawing/2014/main" id="{A6FF7FCD-B16F-432E-9BEB-69284B5BD7E1}"/>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1B2F1DEE-47D1-4A2D-A82D-CEB1E51D3260}"/>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306425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3623-0C16-4550-BB82-DE2CDF18FB3E}"/>
              </a:ext>
            </a:extLst>
          </p:cNvPr>
          <p:cNvSpPr>
            <a:spLocks noGrp="1"/>
          </p:cNvSpPr>
          <p:nvPr>
            <p:ph type="title"/>
          </p:nvPr>
        </p:nvSpPr>
        <p:spPr/>
        <p:txBody>
          <a:bodyPr>
            <a:normAutofit/>
          </a:bodyPr>
          <a:lstStyle/>
          <a:p>
            <a:r>
              <a:rPr lang="ja-JP" altLang="en-US" dirty="0"/>
              <a:t>ツールの読み込み、保存</a:t>
            </a:r>
            <a:endParaRPr kumimoji="1" lang="ja-JP" altLang="en-US" dirty="0"/>
          </a:p>
        </p:txBody>
      </p:sp>
      <p:sp>
        <p:nvSpPr>
          <p:cNvPr id="3" name="Content Placeholder 2">
            <a:extLst>
              <a:ext uri="{FF2B5EF4-FFF2-40B4-BE49-F238E27FC236}">
                <a16:creationId xmlns:a16="http://schemas.microsoft.com/office/drawing/2014/main" id="{88AB2219-90FE-4041-8445-FAAD1C349540}"/>
              </a:ext>
            </a:extLst>
          </p:cNvPr>
          <p:cNvSpPr>
            <a:spLocks noGrp="1"/>
          </p:cNvSpPr>
          <p:nvPr>
            <p:ph idx="1"/>
          </p:nvPr>
        </p:nvSpPr>
        <p:spPr/>
        <p:txBody>
          <a:bodyPr/>
          <a:lstStyle/>
          <a:p>
            <a:r>
              <a:rPr kumimoji="1" lang="ja-JP" altLang="en-US" dirty="0"/>
              <a:t>「ツール→ツール読み込み」からツール読み込み。</a:t>
            </a:r>
            <a:r>
              <a:rPr kumimoji="1" lang="en-US" altLang="ja-JP" dirty="0"/>
              <a:t>ZTL</a:t>
            </a:r>
            <a:r>
              <a:rPr kumimoji="1" lang="ja-JP" altLang="en-US" dirty="0"/>
              <a:t>ファイルをダブルクリックから直接開くこともできる。</a:t>
            </a:r>
            <a:endParaRPr kumimoji="1" lang="en-US" altLang="ja-JP" dirty="0"/>
          </a:p>
          <a:p>
            <a:r>
              <a:rPr lang="ja-JP" altLang="en-US" dirty="0"/>
              <a:t>すでに開いた状態から読み込みでツールに追加される。</a:t>
            </a:r>
            <a:endParaRPr kumimoji="1" lang="ja-JP" altLang="en-US" dirty="0"/>
          </a:p>
        </p:txBody>
      </p:sp>
      <p:sp>
        <p:nvSpPr>
          <p:cNvPr id="4" name="Footer Placeholder 3">
            <a:extLst>
              <a:ext uri="{FF2B5EF4-FFF2-40B4-BE49-F238E27FC236}">
                <a16:creationId xmlns:a16="http://schemas.microsoft.com/office/drawing/2014/main" id="{61C7A4FC-A540-435C-B74E-986570917C61}"/>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CB0B5D67-96F4-48A6-87E9-8ABA21CE8608}"/>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164996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75C3-D9BC-4FA8-88D1-629D50999C4C}"/>
              </a:ext>
            </a:extLst>
          </p:cNvPr>
          <p:cNvSpPr>
            <a:spLocks noGrp="1"/>
          </p:cNvSpPr>
          <p:nvPr>
            <p:ph type="title"/>
          </p:nvPr>
        </p:nvSpPr>
        <p:spPr/>
        <p:txBody>
          <a:bodyPr/>
          <a:lstStyle/>
          <a:p>
            <a:r>
              <a:rPr kumimoji="1" lang="ja-JP" altLang="en-US" dirty="0"/>
              <a:t>サブツール</a:t>
            </a:r>
          </a:p>
        </p:txBody>
      </p:sp>
      <p:sp>
        <p:nvSpPr>
          <p:cNvPr id="3" name="Content Placeholder 2">
            <a:extLst>
              <a:ext uri="{FF2B5EF4-FFF2-40B4-BE49-F238E27FC236}">
                <a16:creationId xmlns:a16="http://schemas.microsoft.com/office/drawing/2014/main" id="{CD0A4B96-C03C-4C76-9643-B196BAC27F0C}"/>
              </a:ext>
            </a:extLst>
          </p:cNvPr>
          <p:cNvSpPr>
            <a:spLocks noGrp="1"/>
          </p:cNvSpPr>
          <p:nvPr>
            <p:ph idx="1"/>
          </p:nvPr>
        </p:nvSpPr>
        <p:spPr/>
        <p:txBody>
          <a:bodyPr/>
          <a:lstStyle/>
          <a:p>
            <a:r>
              <a:rPr lang="en-US" altLang="ja-JP" dirty="0" err="1"/>
              <a:t>Zbrush</a:t>
            </a:r>
            <a:r>
              <a:rPr lang="ja-JP" altLang="en-US" dirty="0"/>
              <a:t>上に存在するオブジェクトが表示されている。</a:t>
            </a:r>
            <a:endParaRPr lang="en-US" altLang="ja-JP" dirty="0"/>
          </a:p>
          <a:p>
            <a:r>
              <a:rPr kumimoji="1" lang="en-US" altLang="ja-JP" dirty="0"/>
              <a:t>Alt+</a:t>
            </a:r>
            <a:r>
              <a:rPr kumimoji="1" lang="ja-JP" altLang="en-US" dirty="0"/>
              <a:t>クリックでそのツールを選択する</a:t>
            </a:r>
            <a:endParaRPr kumimoji="1" lang="en-US" altLang="ja-JP" dirty="0"/>
          </a:p>
          <a:p>
            <a:r>
              <a:rPr lang="ja-JP" altLang="en-US" dirty="0"/>
              <a:t>アペンドでツール追加。挿入で途中に追加。</a:t>
            </a:r>
            <a:endParaRPr lang="en-US" altLang="ja-JP" dirty="0"/>
          </a:p>
          <a:p>
            <a:r>
              <a:rPr lang="ja-JP" altLang="en-US" dirty="0"/>
              <a:t>選択しているサブツール常に表示される。ソロモードでソロ表示</a:t>
            </a:r>
            <a:endParaRPr lang="en-US" altLang="ja-JP" dirty="0"/>
          </a:p>
          <a:p>
            <a:r>
              <a:rPr lang="ja-JP" altLang="en-US" dirty="0"/>
              <a:t>複製、削除などの操作</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BB58C821-4CE3-45AF-9EED-C1AD1265529E}"/>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CCCEA4F2-FCE5-4CBD-87D1-ED9D4B3543D9}"/>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356968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ADE-AD1F-4E68-BF2C-B7E2F9773790}"/>
              </a:ext>
            </a:extLst>
          </p:cNvPr>
          <p:cNvSpPr>
            <a:spLocks noGrp="1"/>
          </p:cNvSpPr>
          <p:nvPr>
            <p:ph type="title"/>
          </p:nvPr>
        </p:nvSpPr>
        <p:spPr/>
        <p:txBody>
          <a:bodyPr/>
          <a:lstStyle/>
          <a:p>
            <a:r>
              <a:rPr kumimoji="1" lang="ja-JP" altLang="en-US" dirty="0"/>
              <a:t>インポート、エクスポート</a:t>
            </a:r>
          </a:p>
        </p:txBody>
      </p:sp>
      <p:sp>
        <p:nvSpPr>
          <p:cNvPr id="3" name="Content Placeholder 2">
            <a:extLst>
              <a:ext uri="{FF2B5EF4-FFF2-40B4-BE49-F238E27FC236}">
                <a16:creationId xmlns:a16="http://schemas.microsoft.com/office/drawing/2014/main" id="{AB427E6E-FC82-4BA5-8070-6F68655C92E7}"/>
              </a:ext>
            </a:extLst>
          </p:cNvPr>
          <p:cNvSpPr>
            <a:spLocks noGrp="1"/>
          </p:cNvSpPr>
          <p:nvPr>
            <p:ph idx="1"/>
          </p:nvPr>
        </p:nvSpPr>
        <p:spPr/>
        <p:txBody>
          <a:bodyPr/>
          <a:lstStyle/>
          <a:p>
            <a:r>
              <a:rPr kumimoji="1" lang="en-US" altLang="ja-JP" dirty="0"/>
              <a:t>FBX</a:t>
            </a:r>
            <a:r>
              <a:rPr kumimoji="1" lang="ja-JP" altLang="en-US" dirty="0"/>
              <a:t>や</a:t>
            </a:r>
            <a:r>
              <a:rPr kumimoji="1" lang="en-US" altLang="ja-JP" dirty="0"/>
              <a:t>OBJ</a:t>
            </a:r>
            <a:r>
              <a:rPr kumimoji="1" lang="ja-JP" altLang="en-US" dirty="0"/>
              <a:t>のインポートやエクスポートをできる</a:t>
            </a:r>
            <a:endParaRPr kumimoji="1" lang="en-US" altLang="ja-JP" dirty="0"/>
          </a:p>
          <a:p>
            <a:r>
              <a:rPr kumimoji="1" lang="ja-JP" altLang="en-US" dirty="0"/>
              <a:t>インポートしたらツールとしてインポート</a:t>
            </a:r>
            <a:endParaRPr kumimoji="1" lang="en-US" altLang="ja-JP" dirty="0"/>
          </a:p>
          <a:p>
            <a:r>
              <a:rPr lang="ja-JP" altLang="en-US" dirty="0"/>
              <a:t>エクスポートは選択しているツールがエクスポートされる</a:t>
            </a:r>
            <a:endParaRPr kumimoji="1" lang="ja-JP" altLang="en-US" dirty="0"/>
          </a:p>
        </p:txBody>
      </p:sp>
      <p:sp>
        <p:nvSpPr>
          <p:cNvPr id="4" name="Footer Placeholder 3">
            <a:extLst>
              <a:ext uri="{FF2B5EF4-FFF2-40B4-BE49-F238E27FC236}">
                <a16:creationId xmlns:a16="http://schemas.microsoft.com/office/drawing/2014/main" id="{376E37C8-A171-4D4B-B65C-F55A9D0BAF54}"/>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7D2EE9A6-22CA-4C27-9A2E-7547CA734FA6}"/>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418004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3B5B-D56A-41D9-BA38-C9F12A29152E}"/>
              </a:ext>
            </a:extLst>
          </p:cNvPr>
          <p:cNvSpPr>
            <a:spLocks noGrp="1"/>
          </p:cNvSpPr>
          <p:nvPr>
            <p:ph type="title"/>
          </p:nvPr>
        </p:nvSpPr>
        <p:spPr/>
        <p:txBody>
          <a:bodyPr/>
          <a:lstStyle/>
          <a:p>
            <a:r>
              <a:rPr kumimoji="1" lang="ja-JP" altLang="en-US" dirty="0"/>
              <a:t>マスク</a:t>
            </a:r>
          </a:p>
        </p:txBody>
      </p:sp>
      <p:sp>
        <p:nvSpPr>
          <p:cNvPr id="3" name="Content Placeholder 2">
            <a:extLst>
              <a:ext uri="{FF2B5EF4-FFF2-40B4-BE49-F238E27FC236}">
                <a16:creationId xmlns:a16="http://schemas.microsoft.com/office/drawing/2014/main" id="{462A6EA2-6E3C-435D-93F8-8EB050013A55}"/>
              </a:ext>
            </a:extLst>
          </p:cNvPr>
          <p:cNvSpPr>
            <a:spLocks noGrp="1"/>
          </p:cNvSpPr>
          <p:nvPr>
            <p:ph idx="1"/>
          </p:nvPr>
        </p:nvSpPr>
        <p:spPr/>
        <p:txBody>
          <a:bodyPr>
            <a:normAutofit lnSpcReduction="10000"/>
          </a:bodyPr>
          <a:lstStyle/>
          <a:p>
            <a:r>
              <a:rPr kumimoji="1" lang="en-US" altLang="ja-JP" dirty="0"/>
              <a:t>Ctrl</a:t>
            </a:r>
            <a:r>
              <a:rPr kumimoji="1" lang="ja-JP" altLang="en-US" dirty="0"/>
              <a:t>を押しながらでマスクブラシに切り替わる。メッシュ上でドラッグでマスク</a:t>
            </a:r>
            <a:endParaRPr kumimoji="1" lang="en-US" altLang="ja-JP" dirty="0"/>
          </a:p>
          <a:p>
            <a:r>
              <a:rPr kumimoji="1" lang="ja-JP" altLang="en-US" dirty="0"/>
              <a:t>マスクしているところはスカルプト</a:t>
            </a:r>
            <a:r>
              <a:rPr lang="ja-JP" altLang="en-US" dirty="0"/>
              <a:t>できなくなる。</a:t>
            </a:r>
            <a:endParaRPr lang="en-US" altLang="ja-JP" dirty="0"/>
          </a:p>
          <a:p>
            <a:r>
              <a:rPr kumimoji="1" lang="ja-JP" altLang="en-US" dirty="0"/>
              <a:t>「メッシュ外で</a:t>
            </a:r>
            <a:r>
              <a:rPr kumimoji="1" lang="en-US" altLang="ja-JP" dirty="0"/>
              <a:t>Ctrl</a:t>
            </a:r>
            <a:r>
              <a:rPr kumimoji="1" lang="ja-JP" altLang="en-US" dirty="0"/>
              <a:t>を押しながらドラッグ」で矩形でマスク</a:t>
            </a:r>
            <a:endParaRPr kumimoji="1" lang="en-US" altLang="ja-JP" dirty="0"/>
          </a:p>
          <a:p>
            <a:r>
              <a:rPr lang="ja-JP" altLang="en-US" dirty="0"/>
              <a:t>「</a:t>
            </a:r>
            <a:r>
              <a:rPr kumimoji="1" lang="en-US" altLang="ja-JP" dirty="0"/>
              <a:t>Ctrl</a:t>
            </a:r>
            <a:r>
              <a:rPr kumimoji="1" lang="ja-JP" altLang="en-US" dirty="0"/>
              <a:t>を押しながらブラシ変更」でマスクブラシを変更できる</a:t>
            </a:r>
            <a:endParaRPr kumimoji="1" lang="en-US" altLang="ja-JP" dirty="0"/>
          </a:p>
          <a:p>
            <a:r>
              <a:rPr lang="ja-JP" altLang="en-US" dirty="0"/>
              <a:t>「メッシュ外で</a:t>
            </a:r>
            <a:r>
              <a:rPr lang="en-US" altLang="ja-JP" dirty="0"/>
              <a:t>Ctrl</a:t>
            </a:r>
            <a:r>
              <a:rPr lang="ja-JP" altLang="en-US" dirty="0"/>
              <a:t>＋一回クリック」でマスク反転</a:t>
            </a:r>
            <a:endParaRPr lang="en-US" altLang="ja-JP" dirty="0"/>
          </a:p>
          <a:p>
            <a:r>
              <a:rPr kumimoji="1" lang="ja-JP" altLang="en-US" dirty="0"/>
              <a:t>マスクがある状態で「メッシュ外で</a:t>
            </a:r>
            <a:r>
              <a:rPr kumimoji="1" lang="en-US" altLang="ja-JP" dirty="0"/>
              <a:t>Ctrl</a:t>
            </a:r>
            <a:r>
              <a:rPr kumimoji="1" lang="ja-JP" altLang="en-US" dirty="0"/>
              <a:t>を押しながらドラッグ」して離す。マスクを完全解除</a:t>
            </a:r>
            <a:endParaRPr kumimoji="1" lang="en-US" altLang="ja-JP" dirty="0"/>
          </a:p>
          <a:p>
            <a:r>
              <a:rPr kumimoji="1" lang="en-US" altLang="ja-JP" dirty="0"/>
              <a:t>Ctrl</a:t>
            </a:r>
            <a:r>
              <a:rPr kumimoji="1" lang="ja-JP" altLang="en-US" dirty="0"/>
              <a:t>＋</a:t>
            </a:r>
            <a:r>
              <a:rPr kumimoji="1" lang="en-US" altLang="ja-JP" dirty="0"/>
              <a:t>Alt</a:t>
            </a:r>
            <a:r>
              <a:rPr kumimoji="1" lang="ja-JP" altLang="en-US" dirty="0"/>
              <a:t>＋ドラッグでマスクを解除。メッシュ外の操作も同じ</a:t>
            </a:r>
          </a:p>
        </p:txBody>
      </p:sp>
      <p:sp>
        <p:nvSpPr>
          <p:cNvPr id="4" name="Footer Placeholder 3">
            <a:extLst>
              <a:ext uri="{FF2B5EF4-FFF2-40B4-BE49-F238E27FC236}">
                <a16:creationId xmlns:a16="http://schemas.microsoft.com/office/drawing/2014/main" id="{D8F459BE-2AB5-4D6A-AD72-3088DB17A8D2}"/>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C2B278AC-329F-4735-BECB-ADF6A282528E}"/>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43366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D6D8-DBA4-4172-B4D6-01895FD267B6}"/>
              </a:ext>
            </a:extLst>
          </p:cNvPr>
          <p:cNvSpPr>
            <a:spLocks noGrp="1"/>
          </p:cNvSpPr>
          <p:nvPr>
            <p:ph type="title"/>
          </p:nvPr>
        </p:nvSpPr>
        <p:spPr/>
        <p:txBody>
          <a:bodyPr/>
          <a:lstStyle/>
          <a:p>
            <a:r>
              <a:rPr kumimoji="1" lang="ja-JP" altLang="en-US" dirty="0"/>
              <a:t>マスク</a:t>
            </a:r>
          </a:p>
        </p:txBody>
      </p:sp>
      <p:sp>
        <p:nvSpPr>
          <p:cNvPr id="3" name="Content Placeholder 2">
            <a:extLst>
              <a:ext uri="{FF2B5EF4-FFF2-40B4-BE49-F238E27FC236}">
                <a16:creationId xmlns:a16="http://schemas.microsoft.com/office/drawing/2014/main" id="{5A488259-519A-4C8D-9EEE-36481679D0C1}"/>
              </a:ext>
            </a:extLst>
          </p:cNvPr>
          <p:cNvSpPr>
            <a:spLocks noGrp="1"/>
          </p:cNvSpPr>
          <p:nvPr>
            <p:ph idx="1"/>
          </p:nvPr>
        </p:nvSpPr>
        <p:spPr/>
        <p:txBody>
          <a:bodyPr/>
          <a:lstStyle/>
          <a:p>
            <a:r>
              <a:rPr kumimoji="1" lang="ja-JP" altLang="en-US" dirty="0"/>
              <a:t>移動ボタンを押してギズモを表示した状態で、メッシュを</a:t>
            </a:r>
            <a:r>
              <a:rPr kumimoji="1" lang="en-US" altLang="ja-JP" dirty="0"/>
              <a:t>Ctrl</a:t>
            </a:r>
            <a:r>
              <a:rPr kumimoji="1" lang="ja-JP" altLang="en-US" dirty="0"/>
              <a:t>＋ドラッグ</a:t>
            </a:r>
            <a:endParaRPr kumimoji="1" lang="en-US" altLang="ja-JP" dirty="0"/>
          </a:p>
          <a:p>
            <a:r>
              <a:rPr kumimoji="1" lang="en-US" altLang="ja-JP" dirty="0" err="1"/>
              <a:t>Zbrush</a:t>
            </a:r>
            <a:r>
              <a:rPr kumimoji="1" lang="ja-JP" altLang="en-US" dirty="0"/>
              <a:t>がトポロジーを理解して自動でマスクを適用する</a:t>
            </a:r>
            <a:endParaRPr kumimoji="1" lang="en-US" altLang="ja-JP" dirty="0"/>
          </a:p>
          <a:p>
            <a:r>
              <a:rPr lang="ja-JP" altLang="en-US" dirty="0"/>
              <a:t>マスクが適用した状態のメッシュを</a:t>
            </a:r>
            <a:r>
              <a:rPr lang="en-US" altLang="ja-JP" dirty="0"/>
              <a:t>Ctrl</a:t>
            </a:r>
            <a:r>
              <a:rPr lang="ja-JP" altLang="en-US" dirty="0"/>
              <a:t>＋クリックでマスクをぼかす</a:t>
            </a:r>
            <a:endParaRPr lang="en-US" altLang="ja-JP" dirty="0"/>
          </a:p>
          <a:p>
            <a:r>
              <a:rPr lang="ja-JP" altLang="en-US" dirty="0"/>
              <a:t>マスクが適用した状態のメッシュを</a:t>
            </a:r>
            <a:r>
              <a:rPr lang="en-US" altLang="ja-JP" dirty="0"/>
              <a:t>Ctrl</a:t>
            </a:r>
            <a:r>
              <a:rPr lang="ja-JP" altLang="en-US" dirty="0"/>
              <a:t>＋</a:t>
            </a:r>
            <a:r>
              <a:rPr lang="en-US" altLang="ja-JP" dirty="0"/>
              <a:t>Alt</a:t>
            </a:r>
            <a:r>
              <a:rPr lang="ja-JP" altLang="en-US"/>
              <a:t>＋ク</a:t>
            </a:r>
            <a:r>
              <a:rPr lang="ja-JP" altLang="en-US" dirty="0"/>
              <a:t>リックでマ</a:t>
            </a:r>
            <a:r>
              <a:rPr lang="ja-JP" altLang="en-US"/>
              <a:t>スクをくっきりさせる</a:t>
            </a:r>
            <a:endParaRPr kumimoji="1" lang="ja-JP" altLang="en-US" dirty="0"/>
          </a:p>
          <a:p>
            <a:endParaRPr kumimoji="1" lang="ja-JP" altLang="en-US" dirty="0"/>
          </a:p>
        </p:txBody>
      </p:sp>
      <p:sp>
        <p:nvSpPr>
          <p:cNvPr id="4" name="Footer Placeholder 3">
            <a:extLst>
              <a:ext uri="{FF2B5EF4-FFF2-40B4-BE49-F238E27FC236}">
                <a16:creationId xmlns:a16="http://schemas.microsoft.com/office/drawing/2014/main" id="{013765A0-C283-42C7-A0AB-57C61627B37E}"/>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87E1FF3E-8B68-42CE-A80A-004CD9E72052}"/>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412811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EF0E-C784-4C34-8D1D-F08CFE649763}"/>
              </a:ext>
            </a:extLst>
          </p:cNvPr>
          <p:cNvSpPr>
            <a:spLocks noGrp="1"/>
          </p:cNvSpPr>
          <p:nvPr>
            <p:ph type="title"/>
          </p:nvPr>
        </p:nvSpPr>
        <p:spPr/>
        <p:txBody>
          <a:bodyPr/>
          <a:lstStyle/>
          <a:p>
            <a:r>
              <a:rPr kumimoji="1" lang="en-US" altLang="ja-JP" dirty="0"/>
              <a:t>Selection </a:t>
            </a:r>
            <a:r>
              <a:rPr kumimoji="1" lang="ja-JP" altLang="en-US" dirty="0"/>
              <a:t>表示、非表示</a:t>
            </a:r>
          </a:p>
        </p:txBody>
      </p:sp>
      <p:sp>
        <p:nvSpPr>
          <p:cNvPr id="3" name="Content Placeholder 2">
            <a:extLst>
              <a:ext uri="{FF2B5EF4-FFF2-40B4-BE49-F238E27FC236}">
                <a16:creationId xmlns:a16="http://schemas.microsoft.com/office/drawing/2014/main" id="{BB3A6DCD-C985-49CC-A3C3-BC9CF59F36BF}"/>
              </a:ext>
            </a:extLst>
          </p:cNvPr>
          <p:cNvSpPr>
            <a:spLocks noGrp="1"/>
          </p:cNvSpPr>
          <p:nvPr>
            <p:ph idx="1"/>
          </p:nvPr>
        </p:nvSpPr>
        <p:spPr/>
        <p:txBody>
          <a:bodyPr/>
          <a:lstStyle/>
          <a:p>
            <a:r>
              <a:rPr kumimoji="1" lang="ja-JP" altLang="en-US" dirty="0"/>
              <a:t>「メッシュ外で</a:t>
            </a:r>
            <a:r>
              <a:rPr kumimoji="1" lang="en-US" altLang="ja-JP" dirty="0"/>
              <a:t>Ctrl</a:t>
            </a:r>
            <a:r>
              <a:rPr kumimoji="1" lang="ja-JP" altLang="en-US" dirty="0"/>
              <a:t>＋</a:t>
            </a:r>
            <a:r>
              <a:rPr kumimoji="1" lang="en-US" altLang="ja-JP" dirty="0"/>
              <a:t>Shift</a:t>
            </a:r>
            <a:r>
              <a:rPr kumimoji="1" lang="ja-JP" altLang="en-US" dirty="0"/>
              <a:t>＋ドラッグ」で表示範囲を限定できる</a:t>
            </a:r>
            <a:endParaRPr kumimoji="1" lang="en-US" altLang="ja-JP" dirty="0"/>
          </a:p>
          <a:p>
            <a:r>
              <a:rPr kumimoji="1" lang="ja-JP" altLang="en-US" dirty="0"/>
              <a:t>「メッシュ外で</a:t>
            </a:r>
            <a:r>
              <a:rPr kumimoji="1" lang="en-US" altLang="ja-JP" dirty="0"/>
              <a:t>Ctrl</a:t>
            </a:r>
            <a:r>
              <a:rPr kumimoji="1" lang="ja-JP" altLang="en-US" dirty="0"/>
              <a:t>＋</a:t>
            </a:r>
            <a:r>
              <a:rPr kumimoji="1" lang="en-US" altLang="ja-JP" dirty="0"/>
              <a:t>Shift</a:t>
            </a:r>
            <a:r>
              <a:rPr kumimoji="1" lang="ja-JP" altLang="en-US" dirty="0"/>
              <a:t>＋一回クリック」で全表示</a:t>
            </a:r>
            <a:endParaRPr kumimoji="1" lang="en-US" altLang="ja-JP" dirty="0"/>
          </a:p>
          <a:p>
            <a:r>
              <a:rPr kumimoji="1" lang="ja-JP" altLang="en-US" dirty="0"/>
              <a:t>限定表示されている状態で「メッシュ外で</a:t>
            </a:r>
            <a:r>
              <a:rPr kumimoji="1" lang="en-US" altLang="ja-JP" dirty="0"/>
              <a:t>Ctrl</a:t>
            </a:r>
            <a:r>
              <a:rPr kumimoji="1" lang="ja-JP" altLang="en-US" dirty="0"/>
              <a:t>＋</a:t>
            </a:r>
            <a:r>
              <a:rPr kumimoji="1" lang="en-US" altLang="ja-JP" dirty="0"/>
              <a:t>Shift</a:t>
            </a:r>
            <a:r>
              <a:rPr kumimoji="1" lang="ja-JP" altLang="en-US" dirty="0"/>
              <a:t>＋ドラッグ」で表示範囲を反転</a:t>
            </a:r>
            <a:endParaRPr kumimoji="1" lang="en-US" altLang="ja-JP" dirty="0"/>
          </a:p>
          <a:p>
            <a:r>
              <a:rPr kumimoji="1" lang="ja-JP" altLang="en-US" dirty="0"/>
              <a:t>「</a:t>
            </a:r>
            <a:r>
              <a:rPr kumimoji="1" lang="en-US" altLang="ja-JP" dirty="0"/>
              <a:t> Ctrl</a:t>
            </a:r>
            <a:r>
              <a:rPr kumimoji="1" lang="ja-JP" altLang="en-US" dirty="0"/>
              <a:t>＋</a:t>
            </a:r>
            <a:r>
              <a:rPr kumimoji="1" lang="en-US" altLang="ja-JP" dirty="0"/>
              <a:t>Shift</a:t>
            </a:r>
            <a:r>
              <a:rPr kumimoji="1" lang="ja-JP" altLang="en-US" dirty="0"/>
              <a:t>＋</a:t>
            </a:r>
            <a:r>
              <a:rPr kumimoji="1" lang="en-US" altLang="ja-JP" dirty="0"/>
              <a:t>Alt</a:t>
            </a:r>
            <a:r>
              <a:rPr kumimoji="1" lang="ja-JP" altLang="en-US" dirty="0"/>
              <a:t>」で反転操作</a:t>
            </a:r>
            <a:endParaRPr kumimoji="1" lang="en-US" altLang="ja-JP" dirty="0"/>
          </a:p>
          <a:p>
            <a:r>
              <a:rPr lang="ja-JP" altLang="en-US" dirty="0"/>
              <a:t>「</a:t>
            </a:r>
            <a:r>
              <a:rPr kumimoji="1" lang="en-US" altLang="ja-JP" dirty="0"/>
              <a:t> Ctrl</a:t>
            </a:r>
            <a:r>
              <a:rPr kumimoji="1" lang="ja-JP" altLang="en-US" dirty="0"/>
              <a:t>＋</a:t>
            </a:r>
            <a:r>
              <a:rPr kumimoji="1" lang="en-US" altLang="ja-JP" dirty="0"/>
              <a:t>Shift</a:t>
            </a:r>
            <a:r>
              <a:rPr kumimoji="1" lang="ja-JP" altLang="en-US" dirty="0"/>
              <a:t>を押しながらブラシ変更」で表示ブラシを変更できる</a:t>
            </a:r>
            <a:endParaRPr kumimoji="1" lang="en-US" altLang="ja-JP" dirty="0"/>
          </a:p>
          <a:p>
            <a:r>
              <a:rPr lang="en-US" altLang="ja-JP" dirty="0"/>
              <a:t>Clip</a:t>
            </a:r>
            <a:r>
              <a:rPr lang="ja-JP" altLang="en-US" dirty="0"/>
              <a:t>ブラシや</a:t>
            </a:r>
            <a:r>
              <a:rPr lang="en-US" altLang="ja-JP" dirty="0"/>
              <a:t>Cut</a:t>
            </a:r>
            <a:r>
              <a:rPr lang="ja-JP" altLang="en-US" dirty="0"/>
              <a:t>ブラシも使用できる</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B7282B84-19F9-4743-81F3-CCD7CAED6BE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BA37F13E-FEA1-4A79-8526-AA2CFCCF9B16}"/>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512560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261</TotalTime>
  <Words>1082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游ゴシック</vt:lpstr>
      <vt:lpstr>Arial</vt:lpstr>
      <vt:lpstr>Corbel</vt:lpstr>
      <vt:lpstr>Parallax</vt:lpstr>
      <vt:lpstr>Zbrush基礎０２</vt:lpstr>
      <vt:lpstr>テーマ</vt:lpstr>
      <vt:lpstr>Zbrushにおけるファイル保存</vt:lpstr>
      <vt:lpstr>ツールの読み込み、保存</vt:lpstr>
      <vt:lpstr>サブツール</vt:lpstr>
      <vt:lpstr>インポート、エクスポート</vt:lpstr>
      <vt:lpstr>マスク</vt:lpstr>
      <vt:lpstr>マスク</vt:lpstr>
      <vt:lpstr>Selection 表示、非表示</vt:lpstr>
      <vt:lpstr>実践 マスク、Selection操作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25</cp:revision>
  <dcterms:created xsi:type="dcterms:W3CDTF">2021-05-01T02:24:19Z</dcterms:created>
  <dcterms:modified xsi:type="dcterms:W3CDTF">2021-09-25T15:51:33Z</dcterms:modified>
</cp:coreProperties>
</file>