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659" r:id="rId1"/>
  </p:sldMasterIdLst>
  <p:notesMasterIdLst>
    <p:notesMasterId r:id="rId11"/>
  </p:notesMasterIdLst>
  <p:sldIdLst>
    <p:sldId id="256" r:id="rId2"/>
    <p:sldId id="258" r:id="rId3"/>
    <p:sldId id="259" r:id="rId4"/>
    <p:sldId id="261" r:id="rId5"/>
    <p:sldId id="262" r:id="rId6"/>
    <p:sldId id="263" r:id="rId7"/>
    <p:sldId id="260"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38" autoAdjust="0"/>
  </p:normalViewPr>
  <p:slideViewPr>
    <p:cSldViewPr snapToGrid="0">
      <p:cViewPr varScale="1">
        <p:scale>
          <a:sx n="89" d="100"/>
          <a:sy n="89" d="100"/>
        </p:scale>
        <p:origin x="72" y="52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FC1C1-A0B3-4216-9829-7D250BC027E5}" type="datetimeFigureOut">
              <a:rPr kumimoji="1" lang="ja-JP" altLang="en-US" smtClean="0"/>
              <a:t>2021/9/26</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3219F5-B701-4879-A416-1569235C1EC6}" type="slidenum">
              <a:rPr kumimoji="1" lang="ja-JP" altLang="en-US" smtClean="0"/>
              <a:t>‹#›</a:t>
            </a:fld>
            <a:endParaRPr kumimoji="1" lang="ja-JP" altLang="en-US"/>
          </a:p>
        </p:txBody>
      </p:sp>
    </p:spTree>
    <p:extLst>
      <p:ext uri="{BB962C8B-B14F-4D97-AF65-F5344CB8AC3E}">
        <p14:creationId xmlns:p14="http://schemas.microsoft.com/office/powerpoint/2010/main" val="3979985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ltLang="ja-JP"/>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2F525C4B-B3F4-4B9F-9471-2865EC5F20A3}" type="datetime1">
              <a:rPr kumimoji="1" lang="ja-JP" altLang="en-US" smtClean="0"/>
              <a:t>2021/9/26</a:t>
            </a:fld>
            <a:endParaRPr kumimoji="1" lang="ja-JP" altLang="en-US"/>
          </a:p>
        </p:txBody>
      </p:sp>
      <p:sp>
        <p:nvSpPr>
          <p:cNvPr id="5" name="Footer Placeholder 4"/>
          <p:cNvSpPr>
            <a:spLocks noGrp="1"/>
          </p:cNvSpPr>
          <p:nvPr>
            <p:ph type="ftr" sz="quarter" idx="11"/>
          </p:nvPr>
        </p:nvSpPr>
        <p:spPr>
          <a:xfrm>
            <a:off x="5332412" y="5883275"/>
            <a:ext cx="4324044" cy="365125"/>
          </a:xfrm>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41496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87159696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3790010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ja-JP"/>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411163964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8335541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ja-JP"/>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ltLang="ja-JP"/>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45845431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ltLang="ja-JP"/>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ltLang="ja-JP"/>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57377438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614775060"/>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94612423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728663"/>
          </a:xfrm>
        </p:spPr>
        <p:txBody>
          <a:bodyPr/>
          <a:lstStyle/>
          <a:p>
            <a:r>
              <a:rPr lang="en-US" altLang="ja-JP"/>
              <a:t>Click to edit Master title style</a:t>
            </a:r>
            <a:endParaRPr lang="en-US" dirty="0"/>
          </a:p>
        </p:txBody>
      </p:sp>
      <p:sp>
        <p:nvSpPr>
          <p:cNvPr id="3" name="Content Placeholder 2"/>
          <p:cNvSpPr>
            <a:spLocks noGrp="1"/>
          </p:cNvSpPr>
          <p:nvPr>
            <p:ph idx="1"/>
          </p:nvPr>
        </p:nvSpPr>
        <p:spPr>
          <a:xfrm>
            <a:off x="1484310" y="1550195"/>
            <a:ext cx="10018713" cy="4241006"/>
          </a:xfrm>
        </p:spPr>
        <p:txBody>
          <a:bodyPr anchor="t"/>
          <a:lstStyle>
            <a:lvl1pPr algn="l">
              <a:defRPr/>
            </a:lvl1pPr>
            <a:lvl2pPr algn="l">
              <a:defRPr/>
            </a:lvl2pPr>
            <a:lvl3pPr algn="l">
              <a:defRPr/>
            </a:lvl3pPr>
            <a:lvl4pPr algn="l">
              <a:defRPr/>
            </a:lvl4pPr>
            <a:lvl5pPr algn="l">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endParaRPr lang="en-US" dirty="0"/>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a:xfrm>
            <a:off x="10951856" y="5867131"/>
            <a:ext cx="5511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96165709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920117EA-6FE5-462A-928B-3213FB364B06}"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716601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19632058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8" name="Footer Placeholder 7"/>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Slide Number Placeholder 8"/>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47829022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872FF1D8-6933-48FE-9666-CBCA4AA90D2C}" type="datetime1">
              <a:rPr kumimoji="1" lang="ja-JP" altLang="en-US" smtClean="0"/>
              <a:t>2021/9/26</a:t>
            </a:fld>
            <a:endParaRPr kumimoji="1" lang="ja-JP" altLang="en-US"/>
          </a:p>
        </p:txBody>
      </p:sp>
      <p:sp>
        <p:nvSpPr>
          <p:cNvPr id="4" name="Footer Placeholder 3"/>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643886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72E92-214F-40DF-9F8C-B673867FB301}" type="datetime1">
              <a:rPr kumimoji="1" lang="ja-JP" altLang="en-US" smtClean="0"/>
              <a:t>2021/9/26</a:t>
            </a:fld>
            <a:endParaRPr kumimoji="1" lang="ja-JP" altLang="en-US"/>
          </a:p>
        </p:txBody>
      </p:sp>
      <p:sp>
        <p:nvSpPr>
          <p:cNvPr id="3" name="Footer Placeholder 2"/>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4" name="Slide Number Placeholder 3"/>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85582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ltLang="ja-JP"/>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62010414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ltLang="ja-JP"/>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69128907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486155061"/>
      </p:ext>
    </p:extLst>
  </p:cSld>
  <p:clrMap bg1="lt1" tx1="dk1" bg2="lt2" tx2="dk2" accent1="accent1" accent2="accent2" accent3="accent3" accent4="accent4" accent5="accent5" accent6="accent6" hlink="hlink" folHlink="folHlink"/>
  <p:sldLayoutIdLst>
    <p:sldLayoutId id="2147485660" r:id="rId1"/>
    <p:sldLayoutId id="2147485661" r:id="rId2"/>
    <p:sldLayoutId id="2147485662" r:id="rId3"/>
    <p:sldLayoutId id="2147485663" r:id="rId4"/>
    <p:sldLayoutId id="2147485664" r:id="rId5"/>
    <p:sldLayoutId id="2147485665" r:id="rId6"/>
    <p:sldLayoutId id="2147485666" r:id="rId7"/>
    <p:sldLayoutId id="2147485667" r:id="rId8"/>
    <p:sldLayoutId id="2147485668" r:id="rId9"/>
    <p:sldLayoutId id="2147485669" r:id="rId10"/>
    <p:sldLayoutId id="2147485670" r:id="rId11"/>
    <p:sldLayoutId id="2147485671" r:id="rId12"/>
    <p:sldLayoutId id="2147485672" r:id="rId13"/>
    <p:sldLayoutId id="2147485673" r:id="rId14"/>
    <p:sldLayoutId id="2147485674" r:id="rId15"/>
    <p:sldLayoutId id="2147485675" r:id="rId16"/>
    <p:sldLayoutId id="2147485676" r:id="rId17"/>
  </p:sldLayoutIdLst>
  <p:hf hdr="0" dt="0"/>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ononoco.com/creative-design/zbrush/zremesher-guides-curv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0DE4-C6C0-4C4D-958E-9AB4CFCE4DCA}"/>
              </a:ext>
            </a:extLst>
          </p:cNvPr>
          <p:cNvSpPr>
            <a:spLocks noGrp="1"/>
          </p:cNvSpPr>
          <p:nvPr>
            <p:ph type="ctrTitle"/>
          </p:nvPr>
        </p:nvSpPr>
        <p:spPr/>
        <p:txBody>
          <a:bodyPr/>
          <a:lstStyle/>
          <a:p>
            <a:r>
              <a:rPr kumimoji="1" lang="ja-JP" altLang="en-US" dirty="0"/>
              <a:t>スカルプト基礎</a:t>
            </a:r>
          </a:p>
        </p:txBody>
      </p:sp>
      <p:sp>
        <p:nvSpPr>
          <p:cNvPr id="3" name="Subtitle 2">
            <a:extLst>
              <a:ext uri="{FF2B5EF4-FFF2-40B4-BE49-F238E27FC236}">
                <a16:creationId xmlns:a16="http://schemas.microsoft.com/office/drawing/2014/main" id="{695EDCDC-DDAC-4F34-B7A7-697072CE2D5C}"/>
              </a:ext>
            </a:extLst>
          </p:cNvPr>
          <p:cNvSpPr>
            <a:spLocks noGrp="1"/>
          </p:cNvSpPr>
          <p:nvPr>
            <p:ph type="subTitle" idx="1"/>
          </p:nvPr>
        </p:nvSpPr>
        <p:spPr/>
        <p:txBody>
          <a:bodyPr/>
          <a:lstStyle/>
          <a:p>
            <a:r>
              <a:rPr kumimoji="1" lang="ja-JP" altLang="en-US" dirty="0"/>
              <a:t>基本的なスカルプトワークフローを理解する</a:t>
            </a:r>
          </a:p>
        </p:txBody>
      </p:sp>
      <p:sp>
        <p:nvSpPr>
          <p:cNvPr id="4" name="Footer Placeholder 3">
            <a:extLst>
              <a:ext uri="{FF2B5EF4-FFF2-40B4-BE49-F238E27FC236}">
                <a16:creationId xmlns:a16="http://schemas.microsoft.com/office/drawing/2014/main" id="{589412FF-26EE-4802-8389-CC66427E6289}"/>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E2DB93BB-C6B8-49A7-BC56-2CC31E6DBDE0}"/>
              </a:ext>
            </a:extLst>
          </p:cNvPr>
          <p:cNvSpPr>
            <a:spLocks noGrp="1"/>
          </p:cNvSpPr>
          <p:nvPr>
            <p:ph type="sldNum" sz="quarter" idx="12"/>
          </p:nvPr>
        </p:nvSpPr>
        <p:spPr/>
        <p:txBody>
          <a:bodyPr>
            <a:normAutofit/>
          </a:bodyPr>
          <a:lstStyle/>
          <a:p>
            <a:fld id="{91512E4F-4AC8-432B-8AD7-25FC6E577C8A}" type="slidenum">
              <a:rPr kumimoji="1" lang="ja-JP" altLang="en-US" smtClean="0"/>
              <a:t>1</a:t>
            </a:fld>
            <a:endParaRPr kumimoji="1" lang="ja-JP" altLang="en-US"/>
          </a:p>
        </p:txBody>
      </p:sp>
    </p:spTree>
    <p:extLst>
      <p:ext uri="{BB962C8B-B14F-4D97-AF65-F5344CB8AC3E}">
        <p14:creationId xmlns:p14="http://schemas.microsoft.com/office/powerpoint/2010/main" val="420269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099D-F3DA-4B61-A532-A2B8F5933179}"/>
              </a:ext>
            </a:extLst>
          </p:cNvPr>
          <p:cNvSpPr>
            <a:spLocks noGrp="1"/>
          </p:cNvSpPr>
          <p:nvPr>
            <p:ph type="title"/>
          </p:nvPr>
        </p:nvSpPr>
        <p:spPr/>
        <p:txBody>
          <a:bodyPr/>
          <a:lstStyle/>
          <a:p>
            <a:r>
              <a:rPr kumimoji="1" lang="ja-JP" altLang="en-US" dirty="0"/>
              <a:t>テーマ</a:t>
            </a:r>
          </a:p>
        </p:txBody>
      </p:sp>
      <p:sp>
        <p:nvSpPr>
          <p:cNvPr id="3" name="Content Placeholder 2">
            <a:extLst>
              <a:ext uri="{FF2B5EF4-FFF2-40B4-BE49-F238E27FC236}">
                <a16:creationId xmlns:a16="http://schemas.microsoft.com/office/drawing/2014/main" id="{4A2850AA-E7D4-432C-A190-213CE4761CBD}"/>
              </a:ext>
            </a:extLst>
          </p:cNvPr>
          <p:cNvSpPr>
            <a:spLocks noGrp="1"/>
          </p:cNvSpPr>
          <p:nvPr>
            <p:ph idx="1"/>
          </p:nvPr>
        </p:nvSpPr>
        <p:spPr/>
        <p:txBody>
          <a:bodyPr/>
          <a:lstStyle/>
          <a:p>
            <a:r>
              <a:rPr lang="en-US" altLang="ja-JP" dirty="0"/>
              <a:t>multiple subdivision mesh editing</a:t>
            </a:r>
          </a:p>
          <a:p>
            <a:r>
              <a:rPr kumimoji="1" lang="en-US" altLang="ja-JP" dirty="0" err="1"/>
              <a:t>Dynamesh</a:t>
            </a:r>
            <a:endParaRPr kumimoji="1" lang="en-US" altLang="ja-JP" dirty="0"/>
          </a:p>
          <a:p>
            <a:r>
              <a:rPr lang="en-US" altLang="ja-JP" dirty="0" err="1"/>
              <a:t>Zremesher</a:t>
            </a:r>
            <a:endParaRPr lang="en-US" altLang="ja-JP" dirty="0"/>
          </a:p>
          <a:p>
            <a:r>
              <a:rPr lang="ja-JP" altLang="en-US" dirty="0"/>
              <a:t>スカルプトワークフロー</a:t>
            </a:r>
            <a:endParaRPr lang="en-US" altLang="ja-JP" dirty="0"/>
          </a:p>
        </p:txBody>
      </p:sp>
      <p:sp>
        <p:nvSpPr>
          <p:cNvPr id="4" name="Footer Placeholder 3">
            <a:extLst>
              <a:ext uri="{FF2B5EF4-FFF2-40B4-BE49-F238E27FC236}">
                <a16:creationId xmlns:a16="http://schemas.microsoft.com/office/drawing/2014/main" id="{248FB8C5-4E06-465F-A175-4CB4FBACB428}"/>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31B76FA4-FD9C-48A3-BEA3-7E8D95B4C342}"/>
              </a:ext>
            </a:extLst>
          </p:cNvPr>
          <p:cNvSpPr>
            <a:spLocks noGrp="1"/>
          </p:cNvSpPr>
          <p:nvPr>
            <p:ph type="sldNum" sz="quarter" idx="12"/>
          </p:nvPr>
        </p:nvSpPr>
        <p:spPr/>
        <p:txBody>
          <a:bodyPr/>
          <a:lstStyle/>
          <a:p>
            <a:fld id="{91512E4F-4AC8-432B-8AD7-25FC6E577C8A}" type="slidenum">
              <a:rPr kumimoji="1" lang="ja-JP" altLang="en-US" smtClean="0"/>
              <a:t>2</a:t>
            </a:fld>
            <a:endParaRPr kumimoji="1" lang="ja-JP" altLang="en-US"/>
          </a:p>
        </p:txBody>
      </p:sp>
    </p:spTree>
    <p:extLst>
      <p:ext uri="{BB962C8B-B14F-4D97-AF65-F5344CB8AC3E}">
        <p14:creationId xmlns:p14="http://schemas.microsoft.com/office/powerpoint/2010/main" val="241840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0B1E-2F70-47A3-A0C2-41169B6076AC}"/>
              </a:ext>
            </a:extLst>
          </p:cNvPr>
          <p:cNvSpPr>
            <a:spLocks noGrp="1"/>
          </p:cNvSpPr>
          <p:nvPr>
            <p:ph type="title"/>
          </p:nvPr>
        </p:nvSpPr>
        <p:spPr/>
        <p:txBody>
          <a:bodyPr>
            <a:normAutofit/>
          </a:bodyPr>
          <a:lstStyle/>
          <a:p>
            <a:r>
              <a:rPr lang="en-US" altLang="ja-JP" dirty="0"/>
              <a:t>multiple subdivision mesh editing</a:t>
            </a:r>
            <a:endParaRPr kumimoji="1" lang="ja-JP" altLang="en-US" dirty="0"/>
          </a:p>
        </p:txBody>
      </p:sp>
      <p:sp>
        <p:nvSpPr>
          <p:cNvPr id="3" name="Content Placeholder 2">
            <a:extLst>
              <a:ext uri="{FF2B5EF4-FFF2-40B4-BE49-F238E27FC236}">
                <a16:creationId xmlns:a16="http://schemas.microsoft.com/office/drawing/2014/main" id="{284DDA4A-77B2-4481-BEA0-3509EE21F9E4}"/>
              </a:ext>
            </a:extLst>
          </p:cNvPr>
          <p:cNvSpPr>
            <a:spLocks noGrp="1"/>
          </p:cNvSpPr>
          <p:nvPr>
            <p:ph idx="1"/>
          </p:nvPr>
        </p:nvSpPr>
        <p:spPr/>
        <p:txBody>
          <a:bodyPr/>
          <a:lstStyle/>
          <a:p>
            <a:r>
              <a:rPr lang="en-US" altLang="ja-JP" dirty="0" err="1"/>
              <a:t>Zbrush</a:t>
            </a:r>
            <a:r>
              <a:rPr lang="ja-JP" altLang="en-US" dirty="0"/>
              <a:t>の素晴らしい機能。</a:t>
            </a:r>
            <a:r>
              <a:rPr lang="en-US" altLang="ja-JP" dirty="0"/>
              <a:t>multiple subdivision mesh editing</a:t>
            </a:r>
            <a:r>
              <a:rPr lang="ja-JP" altLang="en-US" dirty="0"/>
              <a:t>（複数の解像度でメッシュを編集できる）</a:t>
            </a:r>
            <a:endParaRPr lang="en-US" altLang="ja-JP" dirty="0"/>
          </a:p>
          <a:p>
            <a:r>
              <a:rPr lang="ja-JP" altLang="en-US" dirty="0"/>
              <a:t>ジオメトリー→ディバイドで分割。サブディビジョン（分割）レベルを追加。</a:t>
            </a:r>
            <a:endParaRPr lang="en-US" altLang="ja-JP" dirty="0"/>
          </a:p>
          <a:p>
            <a:r>
              <a:rPr lang="ja-JP" altLang="en-US" dirty="0"/>
              <a:t>低</a:t>
            </a:r>
            <a:r>
              <a:rPr lang="en-US" altLang="ja-JP" dirty="0" err="1"/>
              <a:t>SubDiv</a:t>
            </a:r>
            <a:r>
              <a:rPr lang="ja-JP" altLang="en-US" dirty="0"/>
              <a:t>で低分割に移動。高</a:t>
            </a:r>
            <a:r>
              <a:rPr lang="en-US" altLang="ja-JP" dirty="0" err="1"/>
              <a:t>SubDiv</a:t>
            </a:r>
            <a:r>
              <a:rPr lang="ja-JP" altLang="en-US" dirty="0"/>
              <a:t>で高分割に移動。</a:t>
            </a:r>
            <a:endParaRPr lang="en-US" altLang="ja-JP" dirty="0"/>
          </a:p>
          <a:p>
            <a:r>
              <a:rPr lang="ja-JP" altLang="en-US" dirty="0"/>
              <a:t>低い分割数から高い分割数までお互いに干渉しながらスカルプトできる。</a:t>
            </a:r>
            <a:endParaRPr lang="en-US" altLang="ja-JP" dirty="0"/>
          </a:p>
          <a:p>
            <a:r>
              <a:rPr lang="ja-JP" altLang="en-US" dirty="0"/>
              <a:t>注意！ダイナミックサブディビジョンとは違う。ダイナミックサブディビジョンは</a:t>
            </a:r>
            <a:r>
              <a:rPr lang="en-US" altLang="ja-JP" dirty="0"/>
              <a:t>Maya</a:t>
            </a:r>
            <a:r>
              <a:rPr lang="ja-JP" altLang="en-US" dirty="0"/>
              <a:t>の３キー。</a:t>
            </a:r>
            <a:endParaRPr lang="en-US" altLang="ja-JP" dirty="0"/>
          </a:p>
          <a:p>
            <a:endParaRPr kumimoji="1" lang="ja-JP" altLang="en-US" dirty="0"/>
          </a:p>
        </p:txBody>
      </p:sp>
      <p:sp>
        <p:nvSpPr>
          <p:cNvPr id="4" name="Footer Placeholder 3">
            <a:extLst>
              <a:ext uri="{FF2B5EF4-FFF2-40B4-BE49-F238E27FC236}">
                <a16:creationId xmlns:a16="http://schemas.microsoft.com/office/drawing/2014/main" id="{B536912C-A19A-4056-B0A7-9C874F94FC5C}"/>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3B7BCEB9-737B-46E7-A325-2BBAB1891439}"/>
              </a:ext>
            </a:extLst>
          </p:cNvPr>
          <p:cNvSpPr>
            <a:spLocks noGrp="1"/>
          </p:cNvSpPr>
          <p:nvPr>
            <p:ph type="sldNum" sz="quarter" idx="12"/>
          </p:nvPr>
        </p:nvSpPr>
        <p:spPr/>
        <p:txBody>
          <a:bodyPr/>
          <a:lstStyle/>
          <a:p>
            <a:fld id="{91512E4F-4AC8-432B-8AD7-25FC6E577C8A}" type="slidenum">
              <a:rPr kumimoji="1" lang="ja-JP" altLang="en-US" smtClean="0"/>
              <a:t>3</a:t>
            </a:fld>
            <a:endParaRPr kumimoji="1" lang="ja-JP" altLang="en-US"/>
          </a:p>
        </p:txBody>
      </p:sp>
    </p:spTree>
    <p:extLst>
      <p:ext uri="{BB962C8B-B14F-4D97-AF65-F5344CB8AC3E}">
        <p14:creationId xmlns:p14="http://schemas.microsoft.com/office/powerpoint/2010/main" val="436794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7B76-3E94-4CEA-99AB-50FD9594C191}"/>
              </a:ext>
            </a:extLst>
          </p:cNvPr>
          <p:cNvSpPr>
            <a:spLocks noGrp="1"/>
          </p:cNvSpPr>
          <p:nvPr>
            <p:ph type="title"/>
          </p:nvPr>
        </p:nvSpPr>
        <p:spPr/>
        <p:txBody>
          <a:bodyPr/>
          <a:lstStyle/>
          <a:p>
            <a:r>
              <a:rPr lang="en-US" altLang="ja-JP" dirty="0"/>
              <a:t>multiple subdivision mesh editing</a:t>
            </a:r>
            <a:endParaRPr kumimoji="1" lang="ja-JP" altLang="en-US" dirty="0"/>
          </a:p>
        </p:txBody>
      </p:sp>
      <p:sp>
        <p:nvSpPr>
          <p:cNvPr id="3" name="Content Placeholder 2">
            <a:extLst>
              <a:ext uri="{FF2B5EF4-FFF2-40B4-BE49-F238E27FC236}">
                <a16:creationId xmlns:a16="http://schemas.microsoft.com/office/drawing/2014/main" id="{3F35AE67-1585-4EB4-9A03-6055EDF4853D}"/>
              </a:ext>
            </a:extLst>
          </p:cNvPr>
          <p:cNvSpPr>
            <a:spLocks noGrp="1"/>
          </p:cNvSpPr>
          <p:nvPr>
            <p:ph idx="1"/>
          </p:nvPr>
        </p:nvSpPr>
        <p:spPr/>
        <p:txBody>
          <a:bodyPr/>
          <a:lstStyle/>
          <a:p>
            <a:r>
              <a:rPr lang="ja-JP" altLang="en-US" dirty="0"/>
              <a:t>複数の分割数を保ちながらスカルプトしていく。</a:t>
            </a:r>
            <a:endParaRPr lang="en-US" altLang="ja-JP" dirty="0"/>
          </a:p>
          <a:p>
            <a:r>
              <a:rPr kumimoji="1" lang="ja-JP" altLang="en-US" dirty="0"/>
              <a:t>下のレベルでシルエットを作成して、分割数（サブディビジョンレベル）を上げながらディティールを作り込んでいく。</a:t>
            </a:r>
            <a:endParaRPr kumimoji="1" lang="en-US" altLang="ja-JP" dirty="0"/>
          </a:p>
          <a:p>
            <a:r>
              <a:rPr lang="ja-JP" altLang="en-US" dirty="0"/>
              <a:t>こういう風に作成することで、ディティールを作り込んだあとのシルエットの微調整も楽。ポーズ付けも楽になる。</a:t>
            </a:r>
            <a:endParaRPr lang="en-US" altLang="ja-JP" dirty="0"/>
          </a:p>
          <a:p>
            <a:r>
              <a:rPr kumimoji="1" lang="ja-JP" altLang="en-US" dirty="0"/>
              <a:t>細部のディティールをつけやすい</a:t>
            </a:r>
            <a:endParaRPr kumimoji="1" lang="en-US" altLang="ja-JP" dirty="0"/>
          </a:p>
          <a:p>
            <a:r>
              <a:rPr kumimoji="1" lang="en-US" altLang="ja-JP" dirty="0"/>
              <a:t>D</a:t>
            </a:r>
            <a:r>
              <a:rPr kumimoji="1" lang="ja-JP" altLang="en-US" dirty="0"/>
              <a:t>キーで高</a:t>
            </a:r>
            <a:r>
              <a:rPr kumimoji="1" lang="en-US" altLang="ja-JP" dirty="0" err="1"/>
              <a:t>Subdiv</a:t>
            </a:r>
            <a:r>
              <a:rPr kumimoji="1" lang="ja-JP" altLang="en-US" dirty="0"/>
              <a:t>、</a:t>
            </a:r>
            <a:r>
              <a:rPr kumimoji="1" lang="en-US" altLang="ja-JP" dirty="0"/>
              <a:t>Ctrl</a:t>
            </a:r>
            <a:r>
              <a:rPr kumimoji="1" lang="ja-JP" altLang="en-US" dirty="0"/>
              <a:t>＋</a:t>
            </a:r>
            <a:r>
              <a:rPr kumimoji="1" lang="en-US" altLang="ja-JP" dirty="0"/>
              <a:t>D</a:t>
            </a:r>
            <a:r>
              <a:rPr kumimoji="1" lang="ja-JP" altLang="en-US" dirty="0"/>
              <a:t>で低</a:t>
            </a:r>
            <a:r>
              <a:rPr kumimoji="1" lang="en-US" altLang="ja-JP" dirty="0" err="1"/>
              <a:t>Subdiv</a:t>
            </a:r>
            <a:r>
              <a:rPr kumimoji="1" lang="ja-JP" altLang="en-US" dirty="0"/>
              <a:t>に移動</a:t>
            </a:r>
            <a:endParaRPr kumimoji="1" lang="en-US" altLang="ja-JP" dirty="0"/>
          </a:p>
          <a:p>
            <a:r>
              <a:rPr lang="ja-JP" altLang="en-US" dirty="0"/>
              <a:t>注意：いつの間にか</a:t>
            </a:r>
            <a:r>
              <a:rPr lang="en-US" altLang="ja-JP" dirty="0"/>
              <a:t>D</a:t>
            </a:r>
            <a:r>
              <a:rPr lang="ja-JP" altLang="en-US" dirty="0"/>
              <a:t>キーを押してダイナミックサブディブになっている場</a:t>
            </a:r>
            <a:r>
              <a:rPr lang="ja-JP" altLang="en-US"/>
              <a:t>合があるので気をつける</a:t>
            </a:r>
            <a:endParaRPr kumimoji="1" lang="ja-JP" altLang="en-US" dirty="0"/>
          </a:p>
        </p:txBody>
      </p:sp>
      <p:sp>
        <p:nvSpPr>
          <p:cNvPr id="4" name="Footer Placeholder 3">
            <a:extLst>
              <a:ext uri="{FF2B5EF4-FFF2-40B4-BE49-F238E27FC236}">
                <a16:creationId xmlns:a16="http://schemas.microsoft.com/office/drawing/2014/main" id="{44D1D861-077D-4EEA-A07A-708715CFF7D5}"/>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623205C4-FC07-44DA-9F31-32078A797804}"/>
              </a:ext>
            </a:extLst>
          </p:cNvPr>
          <p:cNvSpPr>
            <a:spLocks noGrp="1"/>
          </p:cNvSpPr>
          <p:nvPr>
            <p:ph type="sldNum" sz="quarter" idx="12"/>
          </p:nvPr>
        </p:nvSpPr>
        <p:spPr/>
        <p:txBody>
          <a:bodyPr/>
          <a:lstStyle/>
          <a:p>
            <a:fld id="{91512E4F-4AC8-432B-8AD7-25FC6E577C8A}" type="slidenum">
              <a:rPr kumimoji="1" lang="ja-JP" altLang="en-US" smtClean="0"/>
              <a:t>4</a:t>
            </a:fld>
            <a:endParaRPr kumimoji="1" lang="ja-JP" altLang="en-US"/>
          </a:p>
        </p:txBody>
      </p:sp>
    </p:spTree>
    <p:extLst>
      <p:ext uri="{BB962C8B-B14F-4D97-AF65-F5344CB8AC3E}">
        <p14:creationId xmlns:p14="http://schemas.microsoft.com/office/powerpoint/2010/main" val="150702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497C-D8FE-4873-BACB-B08B14DC43CD}"/>
              </a:ext>
            </a:extLst>
          </p:cNvPr>
          <p:cNvSpPr>
            <a:spLocks noGrp="1"/>
          </p:cNvSpPr>
          <p:nvPr>
            <p:ph type="title"/>
          </p:nvPr>
        </p:nvSpPr>
        <p:spPr/>
        <p:txBody>
          <a:bodyPr/>
          <a:lstStyle/>
          <a:p>
            <a:r>
              <a:rPr kumimoji="1" lang="en-US" altLang="ja-JP" dirty="0" err="1"/>
              <a:t>Dynamesh</a:t>
            </a:r>
            <a:endParaRPr kumimoji="1" lang="ja-JP" altLang="en-US" dirty="0"/>
          </a:p>
        </p:txBody>
      </p:sp>
      <p:sp>
        <p:nvSpPr>
          <p:cNvPr id="3" name="Content Placeholder 2">
            <a:extLst>
              <a:ext uri="{FF2B5EF4-FFF2-40B4-BE49-F238E27FC236}">
                <a16:creationId xmlns:a16="http://schemas.microsoft.com/office/drawing/2014/main" id="{A46F557A-1D71-487D-AF10-2E80641926AA}"/>
              </a:ext>
            </a:extLst>
          </p:cNvPr>
          <p:cNvSpPr>
            <a:spLocks noGrp="1"/>
          </p:cNvSpPr>
          <p:nvPr>
            <p:ph idx="1"/>
          </p:nvPr>
        </p:nvSpPr>
        <p:spPr/>
        <p:txBody>
          <a:bodyPr/>
          <a:lstStyle/>
          <a:p>
            <a:r>
              <a:rPr kumimoji="1" lang="ja-JP" altLang="en-US" dirty="0"/>
              <a:t>ダイナメッシュ</a:t>
            </a:r>
            <a:endParaRPr kumimoji="1" lang="en-US" altLang="ja-JP" dirty="0"/>
          </a:p>
          <a:p>
            <a:r>
              <a:rPr lang="ja-JP" altLang="en-US" dirty="0"/>
              <a:t>ジオメトリ→ダイナメッシュをクリックすることでダイナメッシュモードになる</a:t>
            </a:r>
            <a:endParaRPr lang="en-US" altLang="ja-JP" dirty="0"/>
          </a:p>
          <a:p>
            <a:r>
              <a:rPr kumimoji="1" lang="ja-JP" altLang="en-US" dirty="0"/>
              <a:t>空白の空間で</a:t>
            </a:r>
            <a:r>
              <a:rPr kumimoji="1" lang="en-US" altLang="ja-JP" dirty="0"/>
              <a:t>Ctrl</a:t>
            </a:r>
            <a:r>
              <a:rPr kumimoji="1" lang="ja-JP" altLang="en-US" dirty="0"/>
              <a:t>＋ドラッグを離すことで自動的に決められた数でポリゴンを分割してくれる。メッシュの割は適当</a:t>
            </a:r>
            <a:endParaRPr kumimoji="1" lang="en-US" altLang="ja-JP" dirty="0"/>
          </a:p>
          <a:p>
            <a:r>
              <a:rPr kumimoji="1" lang="ja-JP" altLang="en-US" dirty="0"/>
              <a:t>スカルプトの最初。シルエット作成にめちゃくちゃ便利。スカルプト→メッシュの分割が足らなくなったらダイナメッシュで分割。</a:t>
            </a:r>
            <a:endParaRPr kumimoji="1" lang="en-US" altLang="ja-JP" dirty="0"/>
          </a:p>
          <a:p>
            <a:r>
              <a:rPr lang="ja-JP" altLang="en-US" dirty="0"/>
              <a:t>解像度を上げることもできる</a:t>
            </a:r>
            <a:endParaRPr kumimoji="1" lang="en-US" altLang="ja-JP" dirty="0"/>
          </a:p>
        </p:txBody>
      </p:sp>
      <p:sp>
        <p:nvSpPr>
          <p:cNvPr id="4" name="Footer Placeholder 3">
            <a:extLst>
              <a:ext uri="{FF2B5EF4-FFF2-40B4-BE49-F238E27FC236}">
                <a16:creationId xmlns:a16="http://schemas.microsoft.com/office/drawing/2014/main" id="{E80CE067-3440-429B-99BF-EA85ADE0EAFC}"/>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71892A9A-E8C8-4E14-913B-BD39FB9E7D53}"/>
              </a:ext>
            </a:extLst>
          </p:cNvPr>
          <p:cNvSpPr>
            <a:spLocks noGrp="1"/>
          </p:cNvSpPr>
          <p:nvPr>
            <p:ph type="sldNum" sz="quarter" idx="12"/>
          </p:nvPr>
        </p:nvSpPr>
        <p:spPr/>
        <p:txBody>
          <a:bodyPr/>
          <a:lstStyle/>
          <a:p>
            <a:fld id="{91512E4F-4AC8-432B-8AD7-25FC6E577C8A}" type="slidenum">
              <a:rPr kumimoji="1" lang="ja-JP" altLang="en-US" smtClean="0"/>
              <a:t>5</a:t>
            </a:fld>
            <a:endParaRPr kumimoji="1" lang="ja-JP" altLang="en-US"/>
          </a:p>
        </p:txBody>
      </p:sp>
    </p:spTree>
    <p:extLst>
      <p:ext uri="{BB962C8B-B14F-4D97-AF65-F5344CB8AC3E}">
        <p14:creationId xmlns:p14="http://schemas.microsoft.com/office/powerpoint/2010/main" val="14043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E899-00AC-401A-A3B9-A7712616B08B}"/>
              </a:ext>
            </a:extLst>
          </p:cNvPr>
          <p:cNvSpPr>
            <a:spLocks noGrp="1"/>
          </p:cNvSpPr>
          <p:nvPr>
            <p:ph type="title"/>
          </p:nvPr>
        </p:nvSpPr>
        <p:spPr/>
        <p:txBody>
          <a:bodyPr/>
          <a:lstStyle/>
          <a:p>
            <a:r>
              <a:rPr kumimoji="1" lang="en-US" altLang="ja-JP" dirty="0" err="1"/>
              <a:t>Zremesher</a:t>
            </a:r>
            <a:endParaRPr kumimoji="1" lang="ja-JP" altLang="en-US" dirty="0"/>
          </a:p>
        </p:txBody>
      </p:sp>
      <p:sp>
        <p:nvSpPr>
          <p:cNvPr id="3" name="Content Placeholder 2">
            <a:extLst>
              <a:ext uri="{FF2B5EF4-FFF2-40B4-BE49-F238E27FC236}">
                <a16:creationId xmlns:a16="http://schemas.microsoft.com/office/drawing/2014/main" id="{B1472EC2-609B-4CC8-95CB-BEBF52F3FB3B}"/>
              </a:ext>
            </a:extLst>
          </p:cNvPr>
          <p:cNvSpPr>
            <a:spLocks noGrp="1"/>
          </p:cNvSpPr>
          <p:nvPr>
            <p:ph idx="1"/>
          </p:nvPr>
        </p:nvSpPr>
        <p:spPr/>
        <p:txBody>
          <a:bodyPr>
            <a:normAutofit lnSpcReduction="10000"/>
          </a:bodyPr>
          <a:lstStyle/>
          <a:p>
            <a:r>
              <a:rPr kumimoji="1" lang="en-US" altLang="ja-JP" dirty="0"/>
              <a:t>Z</a:t>
            </a:r>
            <a:r>
              <a:rPr kumimoji="1" lang="ja-JP" altLang="en-US" dirty="0"/>
              <a:t>リメッシャー</a:t>
            </a:r>
            <a:endParaRPr kumimoji="1" lang="en-US" altLang="ja-JP" dirty="0"/>
          </a:p>
          <a:p>
            <a:r>
              <a:rPr lang="en-US" altLang="ja-JP" dirty="0" err="1"/>
              <a:t>Zbrush</a:t>
            </a:r>
            <a:r>
              <a:rPr lang="ja-JP" altLang="en-US" dirty="0"/>
              <a:t>で良い感じにポリゴンをリトポロジーしてくれる。比較的きれいなポリゴンになる</a:t>
            </a:r>
            <a:endParaRPr lang="en-US" altLang="ja-JP" dirty="0"/>
          </a:p>
          <a:p>
            <a:r>
              <a:rPr kumimoji="1" lang="ja-JP" altLang="en-US" dirty="0"/>
              <a:t>設定から色々調整できる。ペイントで解像度の密度変更など。</a:t>
            </a:r>
            <a:endParaRPr kumimoji="1" lang="en-US" altLang="ja-JP" dirty="0"/>
          </a:p>
          <a:p>
            <a:r>
              <a:rPr lang="en-US" altLang="ja-JP" dirty="0" err="1"/>
              <a:t>ZremesherGuide</a:t>
            </a:r>
            <a:r>
              <a:rPr lang="ja-JP" altLang="en-US" dirty="0"/>
              <a:t>でガイド作成もできる。</a:t>
            </a:r>
            <a:endParaRPr lang="en-US" altLang="ja-JP" dirty="0"/>
          </a:p>
          <a:p>
            <a:r>
              <a:rPr kumimoji="1" lang="en-US" altLang="ja-JP" dirty="0">
                <a:hlinkClick r:id="rId2"/>
              </a:rPr>
              <a:t>https://mononoco.com/creative-design/zbrush/zremesher-guides-curve</a:t>
            </a:r>
            <a:endParaRPr kumimoji="1" lang="en-US" altLang="ja-JP" dirty="0"/>
          </a:p>
          <a:p>
            <a:r>
              <a:rPr lang="ja-JP" altLang="en-US" dirty="0"/>
              <a:t>だが完璧なメッシュ割はできないので、本当にきれいにしたければ手動でリトポする必要がある。</a:t>
            </a:r>
            <a:endParaRPr lang="en-US" altLang="ja-JP" dirty="0"/>
          </a:p>
          <a:p>
            <a:r>
              <a:rPr kumimoji="1" lang="ja-JP" altLang="en-US" dirty="0"/>
              <a:t>スカルプト用のモデルとしてはこれで十分</a:t>
            </a:r>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9EBEAC44-1F7F-465D-9E50-EEE55B157F34}"/>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47D350FB-5179-49CA-BAC0-8C70CF6F626E}"/>
              </a:ext>
            </a:extLst>
          </p:cNvPr>
          <p:cNvSpPr>
            <a:spLocks noGrp="1"/>
          </p:cNvSpPr>
          <p:nvPr>
            <p:ph type="sldNum" sz="quarter" idx="12"/>
          </p:nvPr>
        </p:nvSpPr>
        <p:spPr/>
        <p:txBody>
          <a:bodyPr/>
          <a:lstStyle/>
          <a:p>
            <a:fld id="{91512E4F-4AC8-432B-8AD7-25FC6E577C8A}" type="slidenum">
              <a:rPr kumimoji="1" lang="ja-JP" altLang="en-US" smtClean="0"/>
              <a:t>6</a:t>
            </a:fld>
            <a:endParaRPr kumimoji="1" lang="ja-JP" altLang="en-US"/>
          </a:p>
        </p:txBody>
      </p:sp>
    </p:spTree>
    <p:extLst>
      <p:ext uri="{BB962C8B-B14F-4D97-AF65-F5344CB8AC3E}">
        <p14:creationId xmlns:p14="http://schemas.microsoft.com/office/powerpoint/2010/main" val="277734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7810-7BC2-4F56-BD5E-F9E7C92F61D3}"/>
              </a:ext>
            </a:extLst>
          </p:cNvPr>
          <p:cNvSpPr>
            <a:spLocks noGrp="1"/>
          </p:cNvSpPr>
          <p:nvPr>
            <p:ph type="title"/>
          </p:nvPr>
        </p:nvSpPr>
        <p:spPr/>
        <p:txBody>
          <a:bodyPr/>
          <a:lstStyle/>
          <a:p>
            <a:r>
              <a:rPr kumimoji="1" lang="ja-JP" altLang="en-US" dirty="0"/>
              <a:t>スカルプトワークフロー</a:t>
            </a:r>
          </a:p>
        </p:txBody>
      </p:sp>
      <p:sp>
        <p:nvSpPr>
          <p:cNvPr id="3" name="Content Placeholder 2">
            <a:extLst>
              <a:ext uri="{FF2B5EF4-FFF2-40B4-BE49-F238E27FC236}">
                <a16:creationId xmlns:a16="http://schemas.microsoft.com/office/drawing/2014/main" id="{5290043F-DDDB-4157-A843-3DCD3B811F30}"/>
              </a:ext>
            </a:extLst>
          </p:cNvPr>
          <p:cNvSpPr>
            <a:spLocks noGrp="1"/>
          </p:cNvSpPr>
          <p:nvPr>
            <p:ph idx="1"/>
          </p:nvPr>
        </p:nvSpPr>
        <p:spPr/>
        <p:txBody>
          <a:bodyPr/>
          <a:lstStyle/>
          <a:p>
            <a:r>
              <a:rPr kumimoji="1" lang="en-US" altLang="ja-JP" dirty="0" err="1"/>
              <a:t>Zbrush</a:t>
            </a:r>
            <a:r>
              <a:rPr kumimoji="1" lang="ja-JP" altLang="en-US" dirty="0"/>
              <a:t>のみで完結するスカルプトワークフロー</a:t>
            </a:r>
            <a:endParaRPr kumimoji="1" lang="en-US" altLang="ja-JP" dirty="0"/>
          </a:p>
          <a:p>
            <a:r>
              <a:rPr kumimoji="1" lang="en-US" altLang="ja-JP" dirty="0" err="1"/>
              <a:t>Dynamesh</a:t>
            </a:r>
            <a:r>
              <a:rPr kumimoji="1" lang="ja-JP" altLang="en-US" dirty="0"/>
              <a:t>でシルエット作成。</a:t>
            </a:r>
            <a:endParaRPr kumimoji="1" lang="en-US" altLang="ja-JP" dirty="0"/>
          </a:p>
          <a:p>
            <a:r>
              <a:rPr lang="en-US" altLang="ja-JP" dirty="0" err="1"/>
              <a:t>Zremesher</a:t>
            </a:r>
            <a:r>
              <a:rPr lang="ja-JP" altLang="en-US" dirty="0"/>
              <a:t>でリトポロジー</a:t>
            </a:r>
            <a:endParaRPr lang="en-US" altLang="ja-JP" dirty="0"/>
          </a:p>
          <a:p>
            <a:r>
              <a:rPr kumimoji="1" lang="en-US" altLang="ja-JP" dirty="0" err="1"/>
              <a:t>SubDivide</a:t>
            </a:r>
            <a:r>
              <a:rPr kumimoji="1" lang="ja-JP" altLang="en-US" dirty="0"/>
              <a:t>を使って分割数を上げながらディテールを作り込んでいく。</a:t>
            </a:r>
          </a:p>
        </p:txBody>
      </p:sp>
      <p:sp>
        <p:nvSpPr>
          <p:cNvPr id="4" name="Footer Placeholder 3">
            <a:extLst>
              <a:ext uri="{FF2B5EF4-FFF2-40B4-BE49-F238E27FC236}">
                <a16:creationId xmlns:a16="http://schemas.microsoft.com/office/drawing/2014/main" id="{D58D8441-8F6D-4BDA-A037-1A128C064E75}"/>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00DD7B1C-17F4-4EE6-9CE7-E5070F6F4088}"/>
              </a:ext>
            </a:extLst>
          </p:cNvPr>
          <p:cNvSpPr>
            <a:spLocks noGrp="1"/>
          </p:cNvSpPr>
          <p:nvPr>
            <p:ph type="sldNum" sz="quarter" idx="12"/>
          </p:nvPr>
        </p:nvSpPr>
        <p:spPr/>
        <p:txBody>
          <a:bodyPr/>
          <a:lstStyle/>
          <a:p>
            <a:fld id="{91512E4F-4AC8-432B-8AD7-25FC6E577C8A}" type="slidenum">
              <a:rPr kumimoji="1" lang="ja-JP" altLang="en-US" smtClean="0"/>
              <a:t>7</a:t>
            </a:fld>
            <a:endParaRPr kumimoji="1" lang="ja-JP" altLang="en-US"/>
          </a:p>
        </p:txBody>
      </p:sp>
    </p:spTree>
    <p:extLst>
      <p:ext uri="{BB962C8B-B14F-4D97-AF65-F5344CB8AC3E}">
        <p14:creationId xmlns:p14="http://schemas.microsoft.com/office/powerpoint/2010/main" val="26389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34A4-937B-430D-A311-D2C94CC537D6}"/>
              </a:ext>
            </a:extLst>
          </p:cNvPr>
          <p:cNvSpPr>
            <a:spLocks noGrp="1"/>
          </p:cNvSpPr>
          <p:nvPr>
            <p:ph type="title"/>
          </p:nvPr>
        </p:nvSpPr>
        <p:spPr/>
        <p:txBody>
          <a:bodyPr/>
          <a:lstStyle/>
          <a:p>
            <a:r>
              <a:rPr kumimoji="1" lang="ja-JP" altLang="en-US" dirty="0"/>
              <a:t>他のソフトも使ったワークフロー</a:t>
            </a:r>
          </a:p>
        </p:txBody>
      </p:sp>
      <p:sp>
        <p:nvSpPr>
          <p:cNvPr id="3" name="Content Placeholder 2">
            <a:extLst>
              <a:ext uri="{FF2B5EF4-FFF2-40B4-BE49-F238E27FC236}">
                <a16:creationId xmlns:a16="http://schemas.microsoft.com/office/drawing/2014/main" id="{6CCA7CA8-59A7-4DC1-B1C9-3584BE08C5B4}"/>
              </a:ext>
            </a:extLst>
          </p:cNvPr>
          <p:cNvSpPr>
            <a:spLocks noGrp="1"/>
          </p:cNvSpPr>
          <p:nvPr>
            <p:ph idx="1"/>
          </p:nvPr>
        </p:nvSpPr>
        <p:spPr/>
        <p:txBody>
          <a:bodyPr/>
          <a:lstStyle/>
          <a:p>
            <a:r>
              <a:rPr kumimoji="1" lang="en-US" altLang="ja-JP" dirty="0"/>
              <a:t>Maya</a:t>
            </a:r>
            <a:r>
              <a:rPr kumimoji="1" lang="ja-JP" altLang="en-US" dirty="0"/>
              <a:t>などの外部ツールで元となるモデルを作成</a:t>
            </a:r>
            <a:r>
              <a:rPr lang="ja-JP" altLang="en-US" dirty="0"/>
              <a:t>→</a:t>
            </a:r>
            <a:r>
              <a:rPr lang="en-US" altLang="ja-JP" dirty="0" err="1"/>
              <a:t>Zbrush</a:t>
            </a:r>
            <a:r>
              <a:rPr lang="ja-JP" altLang="en-US" dirty="0"/>
              <a:t>にもっていきディテールをスカルプト</a:t>
            </a:r>
            <a:endParaRPr lang="en-US" altLang="ja-JP" dirty="0"/>
          </a:p>
          <a:p>
            <a:r>
              <a:rPr lang="ja-JP" altLang="en-US" dirty="0"/>
              <a:t>ダイナメッシュで</a:t>
            </a:r>
            <a:r>
              <a:rPr kumimoji="1" lang="ja-JP" altLang="en-US" dirty="0"/>
              <a:t>シルエット作成→</a:t>
            </a:r>
            <a:r>
              <a:rPr kumimoji="1" lang="en-US" altLang="ja-JP" dirty="0"/>
              <a:t>Maya</a:t>
            </a:r>
            <a:r>
              <a:rPr kumimoji="1" lang="ja-JP" altLang="en-US" dirty="0"/>
              <a:t>にもっていきリトポ→</a:t>
            </a:r>
            <a:r>
              <a:rPr kumimoji="1" lang="en-US" altLang="ja-JP" dirty="0" err="1"/>
              <a:t>Zbrush</a:t>
            </a:r>
            <a:r>
              <a:rPr kumimoji="1" lang="ja-JP" altLang="en-US" dirty="0"/>
              <a:t>でディテール作成</a:t>
            </a:r>
          </a:p>
        </p:txBody>
      </p:sp>
      <p:sp>
        <p:nvSpPr>
          <p:cNvPr id="4" name="Footer Placeholder 3">
            <a:extLst>
              <a:ext uri="{FF2B5EF4-FFF2-40B4-BE49-F238E27FC236}">
                <a16:creationId xmlns:a16="http://schemas.microsoft.com/office/drawing/2014/main" id="{49E29A55-BCF9-46BC-855E-063B6D49DD39}"/>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26005B79-F24E-4264-A69A-18B378916781}"/>
              </a:ext>
            </a:extLst>
          </p:cNvPr>
          <p:cNvSpPr>
            <a:spLocks noGrp="1"/>
          </p:cNvSpPr>
          <p:nvPr>
            <p:ph type="sldNum" sz="quarter" idx="12"/>
          </p:nvPr>
        </p:nvSpPr>
        <p:spPr/>
        <p:txBody>
          <a:bodyPr/>
          <a:lstStyle/>
          <a:p>
            <a:fld id="{91512E4F-4AC8-432B-8AD7-25FC6E577C8A}" type="slidenum">
              <a:rPr kumimoji="1" lang="ja-JP" altLang="en-US" smtClean="0"/>
              <a:t>8</a:t>
            </a:fld>
            <a:endParaRPr kumimoji="1" lang="ja-JP" altLang="en-US"/>
          </a:p>
        </p:txBody>
      </p:sp>
    </p:spTree>
    <p:extLst>
      <p:ext uri="{BB962C8B-B14F-4D97-AF65-F5344CB8AC3E}">
        <p14:creationId xmlns:p14="http://schemas.microsoft.com/office/powerpoint/2010/main" val="4103336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DDF0-EC4A-4551-9CDA-9AA878C3E167}"/>
              </a:ext>
            </a:extLst>
          </p:cNvPr>
          <p:cNvSpPr>
            <a:spLocks noGrp="1"/>
          </p:cNvSpPr>
          <p:nvPr>
            <p:ph type="title"/>
          </p:nvPr>
        </p:nvSpPr>
        <p:spPr/>
        <p:txBody>
          <a:bodyPr/>
          <a:lstStyle/>
          <a:p>
            <a:r>
              <a:rPr kumimoji="1" lang="ja-JP" altLang="en-US" dirty="0"/>
              <a:t>実践 </a:t>
            </a:r>
            <a:r>
              <a:rPr lang="ja-JP" altLang="en-US" dirty="0"/>
              <a:t>スカルプトワークフローを試す</a:t>
            </a:r>
            <a:endParaRPr kumimoji="1" lang="ja-JP" altLang="en-US" dirty="0"/>
          </a:p>
        </p:txBody>
      </p:sp>
      <p:sp>
        <p:nvSpPr>
          <p:cNvPr id="3" name="Content Placeholder 2">
            <a:extLst>
              <a:ext uri="{FF2B5EF4-FFF2-40B4-BE49-F238E27FC236}">
                <a16:creationId xmlns:a16="http://schemas.microsoft.com/office/drawing/2014/main" id="{406FD5A4-8687-46E2-8780-04E47BBDDAD3}"/>
              </a:ext>
            </a:extLst>
          </p:cNvPr>
          <p:cNvSpPr>
            <a:spLocks noGrp="1"/>
          </p:cNvSpPr>
          <p:nvPr>
            <p:ph idx="1"/>
          </p:nvPr>
        </p:nvSpPr>
        <p:spPr/>
        <p:txBody>
          <a:bodyPr/>
          <a:lstStyle/>
          <a:p>
            <a:r>
              <a:rPr kumimoji="1" lang="en-US" altLang="ja-JP" dirty="0" err="1"/>
              <a:t>Dynamesh</a:t>
            </a:r>
            <a:r>
              <a:rPr lang="ja-JP" altLang="en-US" dirty="0"/>
              <a:t>、</a:t>
            </a:r>
            <a:r>
              <a:rPr lang="en-US" altLang="ja-JP" dirty="0" err="1"/>
              <a:t>Zremesher</a:t>
            </a:r>
            <a:r>
              <a:rPr lang="ja-JP" altLang="en-US" dirty="0"/>
              <a:t>、</a:t>
            </a:r>
            <a:r>
              <a:rPr kumimoji="1" lang="en-US" altLang="ja-JP" dirty="0" err="1"/>
              <a:t>Subdivid</a:t>
            </a:r>
            <a:r>
              <a:rPr kumimoji="1" lang="ja-JP" altLang="en-US" dirty="0"/>
              <a:t>を使ってスカルプトしてみる。</a:t>
            </a:r>
          </a:p>
        </p:txBody>
      </p:sp>
      <p:sp>
        <p:nvSpPr>
          <p:cNvPr id="4" name="Footer Placeholder 3">
            <a:extLst>
              <a:ext uri="{FF2B5EF4-FFF2-40B4-BE49-F238E27FC236}">
                <a16:creationId xmlns:a16="http://schemas.microsoft.com/office/drawing/2014/main" id="{92ED1EDC-4C95-4A05-AE66-025CAF65256A}"/>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9FC5CD84-F8C3-4498-AA27-DFB0DE782963}"/>
              </a:ext>
            </a:extLst>
          </p:cNvPr>
          <p:cNvSpPr>
            <a:spLocks noGrp="1"/>
          </p:cNvSpPr>
          <p:nvPr>
            <p:ph type="sldNum" sz="quarter" idx="12"/>
          </p:nvPr>
        </p:nvSpPr>
        <p:spPr/>
        <p:txBody>
          <a:bodyPr/>
          <a:lstStyle/>
          <a:p>
            <a:fld id="{91512E4F-4AC8-432B-8AD7-25FC6E577C8A}" type="slidenum">
              <a:rPr kumimoji="1" lang="ja-JP" altLang="en-US" smtClean="0"/>
              <a:t>9</a:t>
            </a:fld>
            <a:endParaRPr kumimoji="1" lang="ja-JP" altLang="en-US"/>
          </a:p>
        </p:txBody>
      </p:sp>
    </p:spTree>
    <p:extLst>
      <p:ext uri="{BB962C8B-B14F-4D97-AF65-F5344CB8AC3E}">
        <p14:creationId xmlns:p14="http://schemas.microsoft.com/office/powerpoint/2010/main" val="3077273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242</TotalTime>
  <Words>1059</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游ゴシック</vt:lpstr>
      <vt:lpstr>Arial</vt:lpstr>
      <vt:lpstr>Corbel</vt:lpstr>
      <vt:lpstr>Parallax</vt:lpstr>
      <vt:lpstr>スカルプト基礎</vt:lpstr>
      <vt:lpstr>テーマ</vt:lpstr>
      <vt:lpstr>multiple subdivision mesh editing</vt:lpstr>
      <vt:lpstr>multiple subdivision mesh editing</vt:lpstr>
      <vt:lpstr>Dynamesh</vt:lpstr>
      <vt:lpstr>Zremesher</vt:lpstr>
      <vt:lpstr>スカルプトワークフロー</vt:lpstr>
      <vt:lpstr>他のソフトも使ったワークフロー</vt:lpstr>
      <vt:lpstr>実践 スカルプトワークフローを試す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CG基礎</dc:title>
  <dc:creator>西川 高史</dc:creator>
  <cp:lastModifiedBy>西川 高史</cp:lastModifiedBy>
  <cp:revision>23</cp:revision>
  <dcterms:created xsi:type="dcterms:W3CDTF">2021-05-01T02:24:19Z</dcterms:created>
  <dcterms:modified xsi:type="dcterms:W3CDTF">2021-09-25T15:18:11Z</dcterms:modified>
</cp:coreProperties>
</file>