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659" r:id="rId1"/>
  </p:sldMasterIdLst>
  <p:notesMasterIdLst>
    <p:notesMasterId r:id="rId13"/>
  </p:notesMasterIdLst>
  <p:sldIdLst>
    <p:sldId id="256" r:id="rId2"/>
    <p:sldId id="258" r:id="rId3"/>
    <p:sldId id="260" r:id="rId4"/>
    <p:sldId id="262" r:id="rId5"/>
    <p:sldId id="263" r:id="rId6"/>
    <p:sldId id="261" r:id="rId7"/>
    <p:sldId id="259" r:id="rId8"/>
    <p:sldId id="264" r:id="rId9"/>
    <p:sldId id="267"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638" autoAdjust="0"/>
  </p:normalViewPr>
  <p:slideViewPr>
    <p:cSldViewPr snapToGrid="0">
      <p:cViewPr varScale="1">
        <p:scale>
          <a:sx n="89" d="100"/>
          <a:sy n="89" d="100"/>
        </p:scale>
        <p:origin x="76" y="52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FC1C1-A0B3-4216-9829-7D250BC027E5}" type="datetimeFigureOut">
              <a:rPr kumimoji="1" lang="ja-JP" altLang="en-US" smtClean="0"/>
              <a:t>2021/9/26</a:t>
            </a:fld>
            <a:endParaRPr kumimoji="1" lang="ja-JP"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3219F5-B701-4879-A416-1569235C1EC6}" type="slidenum">
              <a:rPr kumimoji="1" lang="ja-JP" altLang="en-US" smtClean="0"/>
              <a:t>‹#›</a:t>
            </a:fld>
            <a:endParaRPr kumimoji="1" lang="ja-JP" altLang="en-US"/>
          </a:p>
        </p:txBody>
      </p:sp>
    </p:spTree>
    <p:extLst>
      <p:ext uri="{BB962C8B-B14F-4D97-AF65-F5344CB8AC3E}">
        <p14:creationId xmlns:p14="http://schemas.microsoft.com/office/powerpoint/2010/main" val="39799852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ltLang="ja-JP"/>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ja-JP"/>
              <a:t>Click to edit Master subtitle style</a:t>
            </a:r>
            <a:endParaRPr lang="en-US" dirty="0"/>
          </a:p>
        </p:txBody>
      </p:sp>
      <p:sp>
        <p:nvSpPr>
          <p:cNvPr id="4" name="Date Placeholder 3"/>
          <p:cNvSpPr>
            <a:spLocks noGrp="1"/>
          </p:cNvSpPr>
          <p:nvPr>
            <p:ph type="dt" sz="half" idx="10"/>
          </p:nvPr>
        </p:nvSpPr>
        <p:spPr/>
        <p:txBody>
          <a:bodyPr/>
          <a:lstStyle/>
          <a:p>
            <a:fld id="{2F525C4B-B3F4-4B9F-9471-2865EC5F20A3}" type="datetime1">
              <a:rPr kumimoji="1" lang="ja-JP" altLang="en-US" smtClean="0"/>
              <a:t>2021/9/26</a:t>
            </a:fld>
            <a:endParaRPr kumimoji="1" lang="ja-JP" altLang="en-US"/>
          </a:p>
        </p:txBody>
      </p:sp>
      <p:sp>
        <p:nvSpPr>
          <p:cNvPr id="5" name="Footer Placeholder 4"/>
          <p:cNvSpPr>
            <a:spLocks noGrp="1"/>
          </p:cNvSpPr>
          <p:nvPr>
            <p:ph type="ftr" sz="quarter" idx="11"/>
          </p:nvPr>
        </p:nvSpPr>
        <p:spPr>
          <a:xfrm>
            <a:off x="5332412" y="5883275"/>
            <a:ext cx="4324044" cy="365125"/>
          </a:xfrm>
        </p:spPr>
        <p:txBody>
          <a:bodyPr/>
          <a:lstStyle/>
          <a:p>
            <a:r>
              <a:rPr kumimoji="1" lang="fi-FI" altLang="ja-JP"/>
              <a:t>© 2021 Nishikawa   Web:https://harkerhack.com/</a:t>
            </a:r>
            <a:endParaRPr kumimoji="1" lang="ja-JP" altLang="en-US"/>
          </a:p>
        </p:txBody>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241496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ltLang="ja-JP"/>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ja-JP"/>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Date Placeholder 4"/>
          <p:cNvSpPr>
            <a:spLocks noGrp="1"/>
          </p:cNvSpPr>
          <p:nvPr>
            <p:ph type="dt" sz="half" idx="10"/>
          </p:nvPr>
        </p:nvSpPr>
        <p:spPr/>
        <p:txBody>
          <a:bodyPr/>
          <a:lstStyle/>
          <a:p>
            <a:fld id="{231C5E0D-C369-4648-8767-D2D15ADF89E7}" type="datetime1">
              <a:rPr kumimoji="1" lang="ja-JP" altLang="en-US" smtClean="0"/>
              <a:t>2021/9/26</a:t>
            </a:fld>
            <a:endParaRPr kumimoji="1" lang="ja-JP" altLang="en-US"/>
          </a:p>
        </p:txBody>
      </p:sp>
      <p:sp>
        <p:nvSpPr>
          <p:cNvPr id="6" name="Footer Placeholder 5"/>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7" name="Slide Number Placeholder 6"/>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87159696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ltLang="ja-JP"/>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231C5E0D-C369-4648-8767-D2D15ADF89E7}" type="datetime1">
              <a:rPr kumimoji="1" lang="ja-JP" altLang="en-US" smtClean="0"/>
              <a:t>2021/9/26</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37900100"/>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ltLang="ja-JP"/>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231C5E0D-C369-4648-8767-D2D15ADF89E7}" type="datetime1">
              <a:rPr kumimoji="1" lang="ja-JP" altLang="en-US" smtClean="0"/>
              <a:t>2021/9/26</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4111639649"/>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ltLang="ja-JP"/>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231C5E0D-C369-4648-8767-D2D15ADF89E7}" type="datetime1">
              <a:rPr kumimoji="1" lang="ja-JP" altLang="en-US" smtClean="0"/>
              <a:t>2021/9/26</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183355412"/>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ltLang="ja-JP"/>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ltLang="ja-JP"/>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231C5E0D-C369-4648-8767-D2D15ADF89E7}" type="datetime1">
              <a:rPr kumimoji="1" lang="ja-JP" altLang="en-US" smtClean="0"/>
              <a:t>2021/9/26</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458454313"/>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ltLang="ja-JP"/>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ltLang="ja-JP"/>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231C5E0D-C369-4648-8767-D2D15ADF89E7}" type="datetime1">
              <a:rPr kumimoji="1" lang="ja-JP" altLang="en-US" smtClean="0"/>
              <a:t>2021/9/26</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573774382"/>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ltLang="ja-JP"/>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231C5E0D-C369-4648-8767-D2D15ADF89E7}" type="datetime1">
              <a:rPr kumimoji="1" lang="ja-JP" altLang="en-US" smtClean="0"/>
              <a:t>2021/9/26</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614775060"/>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ltLang="ja-JP"/>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231C5E0D-C369-4648-8767-D2D15ADF89E7}" type="datetime1">
              <a:rPr kumimoji="1" lang="ja-JP" altLang="en-US" smtClean="0"/>
              <a:t>2021/9/26</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2946124239"/>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728663"/>
          </a:xfrm>
        </p:spPr>
        <p:txBody>
          <a:bodyPr/>
          <a:lstStyle/>
          <a:p>
            <a:r>
              <a:rPr lang="en-US" altLang="ja-JP"/>
              <a:t>Click to edit Master title style</a:t>
            </a:r>
            <a:endParaRPr lang="en-US" dirty="0"/>
          </a:p>
        </p:txBody>
      </p:sp>
      <p:sp>
        <p:nvSpPr>
          <p:cNvPr id="3" name="Content Placeholder 2"/>
          <p:cNvSpPr>
            <a:spLocks noGrp="1"/>
          </p:cNvSpPr>
          <p:nvPr>
            <p:ph idx="1"/>
          </p:nvPr>
        </p:nvSpPr>
        <p:spPr>
          <a:xfrm>
            <a:off x="1484310" y="1550195"/>
            <a:ext cx="10018713" cy="4241006"/>
          </a:xfrm>
        </p:spPr>
        <p:txBody>
          <a:bodyPr anchor="t"/>
          <a:lstStyle>
            <a:lvl1pPr algn="l">
              <a:defRPr/>
            </a:lvl1pPr>
            <a:lvl2pPr algn="l">
              <a:defRPr/>
            </a:lvl2pPr>
            <a:lvl3pPr algn="l">
              <a:defRPr/>
            </a:lvl3pPr>
            <a:lvl4pPr algn="l">
              <a:defRPr/>
            </a:lvl4pPr>
            <a:lvl5pPr algn="l">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endParaRPr lang="en-US" dirty="0"/>
          </a:p>
        </p:txBody>
      </p:sp>
      <p:sp>
        <p:nvSpPr>
          <p:cNvPr id="4" name="Date Placeholder 3"/>
          <p:cNvSpPr>
            <a:spLocks noGrp="1"/>
          </p:cNvSpPr>
          <p:nvPr>
            <p:ph type="dt" sz="half" idx="10"/>
          </p:nvPr>
        </p:nvSpPr>
        <p:spPr/>
        <p:txBody>
          <a:bodyPr/>
          <a:lstStyle/>
          <a:p>
            <a:fld id="{231C5E0D-C369-4648-8767-D2D15ADF89E7}" type="datetime1">
              <a:rPr kumimoji="1" lang="ja-JP" altLang="en-US" smtClean="0"/>
              <a:t>2021/9/26</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6" name="Slide Number Placeholder 5"/>
          <p:cNvSpPr>
            <a:spLocks noGrp="1"/>
          </p:cNvSpPr>
          <p:nvPr>
            <p:ph type="sldNum" sz="quarter" idx="12"/>
          </p:nvPr>
        </p:nvSpPr>
        <p:spPr>
          <a:xfrm>
            <a:off x="10951856" y="5867131"/>
            <a:ext cx="551167" cy="365125"/>
          </a:xfrm>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1961657093"/>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ltLang="ja-JP"/>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920117EA-6FE5-462A-928B-3213FB364B06}" type="datetime1">
              <a:rPr kumimoji="1" lang="ja-JP" altLang="en-US" smtClean="0"/>
              <a:t>2021/9/26</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716601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ltLang="ja-JP"/>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Date Placeholder 4"/>
          <p:cNvSpPr>
            <a:spLocks noGrp="1"/>
          </p:cNvSpPr>
          <p:nvPr>
            <p:ph type="dt" sz="half" idx="10"/>
          </p:nvPr>
        </p:nvSpPr>
        <p:spPr/>
        <p:txBody>
          <a:bodyPr/>
          <a:lstStyle/>
          <a:p>
            <a:fld id="{231C5E0D-C369-4648-8767-D2D15ADF89E7}" type="datetime1">
              <a:rPr kumimoji="1" lang="ja-JP" altLang="en-US" smtClean="0"/>
              <a:t>2021/9/26</a:t>
            </a:fld>
            <a:endParaRPr kumimoji="1" lang="ja-JP" altLang="en-US"/>
          </a:p>
        </p:txBody>
      </p:sp>
      <p:sp>
        <p:nvSpPr>
          <p:cNvPr id="6" name="Footer Placeholder 5"/>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7" name="Slide Number Placeholder 6"/>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196320587"/>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ja-JP"/>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7" name="Date Placeholder 6"/>
          <p:cNvSpPr>
            <a:spLocks noGrp="1"/>
          </p:cNvSpPr>
          <p:nvPr>
            <p:ph type="dt" sz="half" idx="10"/>
          </p:nvPr>
        </p:nvSpPr>
        <p:spPr/>
        <p:txBody>
          <a:bodyPr/>
          <a:lstStyle/>
          <a:p>
            <a:fld id="{231C5E0D-C369-4648-8767-D2D15ADF89E7}" type="datetime1">
              <a:rPr kumimoji="1" lang="ja-JP" altLang="en-US" smtClean="0"/>
              <a:t>2021/9/26</a:t>
            </a:fld>
            <a:endParaRPr kumimoji="1" lang="ja-JP" altLang="en-US"/>
          </a:p>
        </p:txBody>
      </p:sp>
      <p:sp>
        <p:nvSpPr>
          <p:cNvPr id="8" name="Footer Placeholder 7"/>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9" name="Slide Number Placeholder 8"/>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478290224"/>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Date Placeholder 2"/>
          <p:cNvSpPr>
            <a:spLocks noGrp="1"/>
          </p:cNvSpPr>
          <p:nvPr>
            <p:ph type="dt" sz="half" idx="10"/>
          </p:nvPr>
        </p:nvSpPr>
        <p:spPr/>
        <p:txBody>
          <a:bodyPr/>
          <a:lstStyle/>
          <a:p>
            <a:fld id="{872FF1D8-6933-48FE-9666-CBCA4AA90D2C}" type="datetime1">
              <a:rPr kumimoji="1" lang="ja-JP" altLang="en-US" smtClean="0"/>
              <a:t>2021/9/26</a:t>
            </a:fld>
            <a:endParaRPr kumimoji="1" lang="ja-JP" altLang="en-US"/>
          </a:p>
        </p:txBody>
      </p:sp>
      <p:sp>
        <p:nvSpPr>
          <p:cNvPr id="4" name="Footer Placeholder 3"/>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5" name="Slide Number Placeholder 4"/>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643886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572E92-214F-40DF-9F8C-B673867FB301}" type="datetime1">
              <a:rPr kumimoji="1" lang="ja-JP" altLang="en-US" smtClean="0"/>
              <a:t>2021/9/26</a:t>
            </a:fld>
            <a:endParaRPr kumimoji="1" lang="ja-JP" altLang="en-US"/>
          </a:p>
        </p:txBody>
      </p:sp>
      <p:sp>
        <p:nvSpPr>
          <p:cNvPr id="3" name="Footer Placeholder 2"/>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4" name="Slide Number Placeholder 3"/>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855828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ltLang="ja-JP"/>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Date Placeholder 4"/>
          <p:cNvSpPr>
            <a:spLocks noGrp="1"/>
          </p:cNvSpPr>
          <p:nvPr>
            <p:ph type="dt" sz="half" idx="10"/>
          </p:nvPr>
        </p:nvSpPr>
        <p:spPr/>
        <p:txBody>
          <a:bodyPr/>
          <a:lstStyle/>
          <a:p>
            <a:fld id="{231C5E0D-C369-4648-8767-D2D15ADF89E7}" type="datetime1">
              <a:rPr kumimoji="1" lang="ja-JP" altLang="en-US" smtClean="0"/>
              <a:t>2021/9/26</a:t>
            </a:fld>
            <a:endParaRPr kumimoji="1" lang="ja-JP" altLang="en-US"/>
          </a:p>
        </p:txBody>
      </p:sp>
      <p:sp>
        <p:nvSpPr>
          <p:cNvPr id="6" name="Footer Placeholder 5"/>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7" name="Slide Number Placeholder 6"/>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262010414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ltLang="ja-JP"/>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ja-JP"/>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Date Placeholder 4"/>
          <p:cNvSpPr>
            <a:spLocks noGrp="1"/>
          </p:cNvSpPr>
          <p:nvPr>
            <p:ph type="dt" sz="half" idx="10"/>
          </p:nvPr>
        </p:nvSpPr>
        <p:spPr/>
        <p:txBody>
          <a:bodyPr/>
          <a:lstStyle/>
          <a:p>
            <a:fld id="{231C5E0D-C369-4648-8767-D2D15ADF89E7}" type="datetime1">
              <a:rPr kumimoji="1" lang="ja-JP" altLang="en-US" smtClean="0"/>
              <a:t>2021/9/26</a:t>
            </a:fld>
            <a:endParaRPr kumimoji="1" lang="ja-JP" altLang="en-US"/>
          </a:p>
        </p:txBody>
      </p:sp>
      <p:sp>
        <p:nvSpPr>
          <p:cNvPr id="6" name="Footer Placeholder 5"/>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7" name="Slide Number Placeholder 6"/>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691289076"/>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ltLang="ja-JP"/>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31C5E0D-C369-4648-8767-D2D15ADF89E7}" type="datetime1">
              <a:rPr kumimoji="1" lang="ja-JP" altLang="en-US" smtClean="0"/>
              <a:t>2021/9/26</a:t>
            </a:fld>
            <a:endParaRPr kumimoji="1" lang="ja-JP" alt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kumimoji="1" lang="fi-FI" altLang="ja-JP"/>
              <a:t>© 2021 Nishikawa   Web:https://harkerhack.com/</a:t>
            </a:r>
            <a:endParaRPr kumimoji="1" lang="ja-JP" alt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1486155061"/>
      </p:ext>
    </p:extLst>
  </p:cSld>
  <p:clrMap bg1="lt1" tx1="dk1" bg2="lt2" tx2="dk2" accent1="accent1" accent2="accent2" accent3="accent3" accent4="accent4" accent5="accent5" accent6="accent6" hlink="hlink" folHlink="folHlink"/>
  <p:sldLayoutIdLst>
    <p:sldLayoutId id="2147485660" r:id="rId1"/>
    <p:sldLayoutId id="2147485661" r:id="rId2"/>
    <p:sldLayoutId id="2147485662" r:id="rId3"/>
    <p:sldLayoutId id="2147485663" r:id="rId4"/>
    <p:sldLayoutId id="2147485664" r:id="rId5"/>
    <p:sldLayoutId id="2147485665" r:id="rId6"/>
    <p:sldLayoutId id="2147485666" r:id="rId7"/>
    <p:sldLayoutId id="2147485667" r:id="rId8"/>
    <p:sldLayoutId id="2147485668" r:id="rId9"/>
    <p:sldLayoutId id="2147485669" r:id="rId10"/>
    <p:sldLayoutId id="2147485670" r:id="rId11"/>
    <p:sldLayoutId id="2147485671" r:id="rId12"/>
    <p:sldLayoutId id="2147485672" r:id="rId13"/>
    <p:sldLayoutId id="2147485673" r:id="rId14"/>
    <p:sldLayoutId id="2147485674" r:id="rId15"/>
    <p:sldLayoutId id="2147485675" r:id="rId16"/>
    <p:sldLayoutId id="2147485676" r:id="rId17"/>
  </p:sldLayoutIdLst>
  <p:hf hdr="0" dt="0"/>
  <p:txStyles>
    <p:titleStyle>
      <a:lvl1pPr algn="ctr" defTabSz="457200" rtl="0" eaLnBrk="1" latinLnBrk="0" hangingPunct="1">
        <a:spcBef>
          <a:spcPct val="0"/>
        </a:spcBef>
        <a:buNone/>
        <a:defRPr kumimoji="1" sz="4000" kern="1200" cap="none">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mononoco.com/creative-design/zbrush/morph-create-difference-mesh"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80DE4-C6C0-4C4D-958E-9AB4CFCE4DCA}"/>
              </a:ext>
            </a:extLst>
          </p:cNvPr>
          <p:cNvSpPr>
            <a:spLocks noGrp="1"/>
          </p:cNvSpPr>
          <p:nvPr>
            <p:ph type="ctrTitle"/>
          </p:nvPr>
        </p:nvSpPr>
        <p:spPr/>
        <p:txBody>
          <a:bodyPr/>
          <a:lstStyle/>
          <a:p>
            <a:r>
              <a:rPr kumimoji="1" lang="ja-JP" altLang="en-US" dirty="0"/>
              <a:t>スカルプト基礎</a:t>
            </a:r>
            <a:r>
              <a:rPr lang="ja-JP" altLang="en-US" dirty="0"/>
              <a:t>０２</a:t>
            </a:r>
            <a:endParaRPr kumimoji="1" lang="ja-JP" altLang="en-US" dirty="0"/>
          </a:p>
        </p:txBody>
      </p:sp>
      <p:sp>
        <p:nvSpPr>
          <p:cNvPr id="3" name="Subtitle 2">
            <a:extLst>
              <a:ext uri="{FF2B5EF4-FFF2-40B4-BE49-F238E27FC236}">
                <a16:creationId xmlns:a16="http://schemas.microsoft.com/office/drawing/2014/main" id="{695EDCDC-DDAC-4F34-B7A7-697072CE2D5C}"/>
              </a:ext>
            </a:extLst>
          </p:cNvPr>
          <p:cNvSpPr>
            <a:spLocks noGrp="1"/>
          </p:cNvSpPr>
          <p:nvPr>
            <p:ph type="subTitle" idx="1"/>
          </p:nvPr>
        </p:nvSpPr>
        <p:spPr/>
        <p:txBody>
          <a:bodyPr/>
          <a:lstStyle/>
          <a:p>
            <a:r>
              <a:rPr kumimoji="1" lang="ja-JP" altLang="en-US" dirty="0"/>
              <a:t>スカルプトの基本を理解する。</a:t>
            </a:r>
            <a:endParaRPr kumimoji="1" lang="en-US" altLang="ja-JP" dirty="0"/>
          </a:p>
        </p:txBody>
      </p:sp>
      <p:sp>
        <p:nvSpPr>
          <p:cNvPr id="4" name="Footer Placeholder 3">
            <a:extLst>
              <a:ext uri="{FF2B5EF4-FFF2-40B4-BE49-F238E27FC236}">
                <a16:creationId xmlns:a16="http://schemas.microsoft.com/office/drawing/2014/main" id="{589412FF-26EE-4802-8389-CC66427E6289}"/>
              </a:ext>
            </a:extLst>
          </p:cNvPr>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5" name="Slide Number Placeholder 4">
            <a:extLst>
              <a:ext uri="{FF2B5EF4-FFF2-40B4-BE49-F238E27FC236}">
                <a16:creationId xmlns:a16="http://schemas.microsoft.com/office/drawing/2014/main" id="{E2DB93BB-C6B8-49A7-BC56-2CC31E6DBDE0}"/>
              </a:ext>
            </a:extLst>
          </p:cNvPr>
          <p:cNvSpPr>
            <a:spLocks noGrp="1"/>
          </p:cNvSpPr>
          <p:nvPr>
            <p:ph type="sldNum" sz="quarter" idx="12"/>
          </p:nvPr>
        </p:nvSpPr>
        <p:spPr/>
        <p:txBody>
          <a:bodyPr>
            <a:normAutofit/>
          </a:bodyPr>
          <a:lstStyle/>
          <a:p>
            <a:fld id="{91512E4F-4AC8-432B-8AD7-25FC6E577C8A}" type="slidenum">
              <a:rPr kumimoji="1" lang="ja-JP" altLang="en-US" smtClean="0"/>
              <a:t>1</a:t>
            </a:fld>
            <a:endParaRPr kumimoji="1" lang="ja-JP" altLang="en-US"/>
          </a:p>
        </p:txBody>
      </p:sp>
    </p:spTree>
    <p:extLst>
      <p:ext uri="{BB962C8B-B14F-4D97-AF65-F5344CB8AC3E}">
        <p14:creationId xmlns:p14="http://schemas.microsoft.com/office/powerpoint/2010/main" val="4202694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D1429-921B-495F-934D-71EBA6647BB4}"/>
              </a:ext>
            </a:extLst>
          </p:cNvPr>
          <p:cNvSpPr>
            <a:spLocks noGrp="1"/>
          </p:cNvSpPr>
          <p:nvPr>
            <p:ph type="title"/>
          </p:nvPr>
        </p:nvSpPr>
        <p:spPr/>
        <p:txBody>
          <a:bodyPr/>
          <a:lstStyle/>
          <a:p>
            <a:r>
              <a:rPr kumimoji="1" lang="ja-JP" altLang="en-US" dirty="0"/>
              <a:t>マテリアル</a:t>
            </a:r>
          </a:p>
        </p:txBody>
      </p:sp>
      <p:sp>
        <p:nvSpPr>
          <p:cNvPr id="3" name="Content Placeholder 2">
            <a:extLst>
              <a:ext uri="{FF2B5EF4-FFF2-40B4-BE49-F238E27FC236}">
                <a16:creationId xmlns:a16="http://schemas.microsoft.com/office/drawing/2014/main" id="{FA3C0A45-6CF0-49B3-B25D-F6668189404A}"/>
              </a:ext>
            </a:extLst>
          </p:cNvPr>
          <p:cNvSpPr>
            <a:spLocks noGrp="1"/>
          </p:cNvSpPr>
          <p:nvPr>
            <p:ph idx="1"/>
          </p:nvPr>
        </p:nvSpPr>
        <p:spPr/>
        <p:txBody>
          <a:bodyPr/>
          <a:lstStyle/>
          <a:p>
            <a:r>
              <a:rPr kumimoji="1" lang="ja-JP" altLang="en-US" dirty="0"/>
              <a:t>右側からマテリアルを変更できる。スカルプト</a:t>
            </a:r>
            <a:r>
              <a:rPr lang="ja-JP" altLang="en-US" dirty="0"/>
              <a:t>時に使いやすい物を使う</a:t>
            </a:r>
            <a:endParaRPr kumimoji="1" lang="en-US" altLang="ja-JP" dirty="0"/>
          </a:p>
          <a:p>
            <a:r>
              <a:rPr lang="en-US" altLang="ja-JP" dirty="0" err="1"/>
              <a:t>Matcap</a:t>
            </a:r>
            <a:r>
              <a:rPr lang="ja-JP" altLang="en-US" dirty="0"/>
              <a:t>マテリアルはライト変更不可。</a:t>
            </a:r>
            <a:r>
              <a:rPr lang="en-US" altLang="ja-JP" dirty="0"/>
              <a:t>Standard Material</a:t>
            </a:r>
            <a:r>
              <a:rPr lang="ja-JP" altLang="en-US" dirty="0"/>
              <a:t>はライトの位置を変更できる</a:t>
            </a:r>
            <a:endParaRPr lang="en-US" altLang="ja-JP" dirty="0"/>
          </a:p>
          <a:p>
            <a:r>
              <a:rPr lang="ja-JP" altLang="en-US" dirty="0"/>
              <a:t>ライトタブからライトの位置を変更可能。</a:t>
            </a:r>
            <a:endParaRPr kumimoji="1" lang="ja-JP" altLang="en-US" dirty="0"/>
          </a:p>
        </p:txBody>
      </p:sp>
      <p:sp>
        <p:nvSpPr>
          <p:cNvPr id="4" name="Footer Placeholder 3">
            <a:extLst>
              <a:ext uri="{FF2B5EF4-FFF2-40B4-BE49-F238E27FC236}">
                <a16:creationId xmlns:a16="http://schemas.microsoft.com/office/drawing/2014/main" id="{830F6525-4896-4DE9-BBC0-D1ED728DF12E}"/>
              </a:ext>
            </a:extLst>
          </p:cNvPr>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5" name="Slide Number Placeholder 4">
            <a:extLst>
              <a:ext uri="{FF2B5EF4-FFF2-40B4-BE49-F238E27FC236}">
                <a16:creationId xmlns:a16="http://schemas.microsoft.com/office/drawing/2014/main" id="{855A767E-D728-404F-B002-27A5CDDB63A6}"/>
              </a:ext>
            </a:extLst>
          </p:cNvPr>
          <p:cNvSpPr>
            <a:spLocks noGrp="1"/>
          </p:cNvSpPr>
          <p:nvPr>
            <p:ph type="sldNum" sz="quarter" idx="12"/>
          </p:nvPr>
        </p:nvSpPr>
        <p:spPr/>
        <p:txBody>
          <a:bodyPr/>
          <a:lstStyle/>
          <a:p>
            <a:fld id="{91512E4F-4AC8-432B-8AD7-25FC6E577C8A}" type="slidenum">
              <a:rPr kumimoji="1" lang="ja-JP" altLang="en-US" smtClean="0"/>
              <a:t>10</a:t>
            </a:fld>
            <a:endParaRPr kumimoji="1" lang="ja-JP" altLang="en-US"/>
          </a:p>
        </p:txBody>
      </p:sp>
    </p:spTree>
    <p:extLst>
      <p:ext uri="{BB962C8B-B14F-4D97-AF65-F5344CB8AC3E}">
        <p14:creationId xmlns:p14="http://schemas.microsoft.com/office/powerpoint/2010/main" val="291316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5E382-5C50-4BAA-9A03-094D1F71B54F}"/>
              </a:ext>
            </a:extLst>
          </p:cNvPr>
          <p:cNvSpPr>
            <a:spLocks noGrp="1"/>
          </p:cNvSpPr>
          <p:nvPr>
            <p:ph type="title"/>
          </p:nvPr>
        </p:nvSpPr>
        <p:spPr/>
        <p:txBody>
          <a:bodyPr/>
          <a:lstStyle/>
          <a:p>
            <a:r>
              <a:rPr kumimoji="1" lang="ja-JP" altLang="en-US" dirty="0"/>
              <a:t>実践 してみる</a:t>
            </a:r>
          </a:p>
        </p:txBody>
      </p:sp>
      <p:sp>
        <p:nvSpPr>
          <p:cNvPr id="3" name="Content Placeholder 2">
            <a:extLst>
              <a:ext uri="{FF2B5EF4-FFF2-40B4-BE49-F238E27FC236}">
                <a16:creationId xmlns:a16="http://schemas.microsoft.com/office/drawing/2014/main" id="{B0537735-8B2D-4459-8B4B-B29126186246}"/>
              </a:ext>
            </a:extLst>
          </p:cNvPr>
          <p:cNvSpPr>
            <a:spLocks noGrp="1"/>
          </p:cNvSpPr>
          <p:nvPr>
            <p:ph idx="1"/>
          </p:nvPr>
        </p:nvSpPr>
        <p:spPr/>
        <p:txBody>
          <a:bodyPr/>
          <a:lstStyle/>
          <a:p>
            <a:endParaRPr kumimoji="1" lang="ja-JP" altLang="en-US" dirty="0"/>
          </a:p>
        </p:txBody>
      </p:sp>
      <p:sp>
        <p:nvSpPr>
          <p:cNvPr id="4" name="Footer Placeholder 3">
            <a:extLst>
              <a:ext uri="{FF2B5EF4-FFF2-40B4-BE49-F238E27FC236}">
                <a16:creationId xmlns:a16="http://schemas.microsoft.com/office/drawing/2014/main" id="{F828F378-7D8C-4937-B19D-2164DB81C5FC}"/>
              </a:ext>
            </a:extLst>
          </p:cNvPr>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5" name="Slide Number Placeholder 4">
            <a:extLst>
              <a:ext uri="{FF2B5EF4-FFF2-40B4-BE49-F238E27FC236}">
                <a16:creationId xmlns:a16="http://schemas.microsoft.com/office/drawing/2014/main" id="{E5C668A5-DE07-454A-8E2C-8269C4A42F6B}"/>
              </a:ext>
            </a:extLst>
          </p:cNvPr>
          <p:cNvSpPr>
            <a:spLocks noGrp="1"/>
          </p:cNvSpPr>
          <p:nvPr>
            <p:ph type="sldNum" sz="quarter" idx="12"/>
          </p:nvPr>
        </p:nvSpPr>
        <p:spPr/>
        <p:txBody>
          <a:bodyPr/>
          <a:lstStyle/>
          <a:p>
            <a:fld id="{91512E4F-4AC8-432B-8AD7-25FC6E577C8A}" type="slidenum">
              <a:rPr kumimoji="1" lang="ja-JP" altLang="en-US" smtClean="0"/>
              <a:t>11</a:t>
            </a:fld>
            <a:endParaRPr kumimoji="1" lang="ja-JP" altLang="en-US"/>
          </a:p>
        </p:txBody>
      </p:sp>
    </p:spTree>
    <p:extLst>
      <p:ext uri="{BB962C8B-B14F-4D97-AF65-F5344CB8AC3E}">
        <p14:creationId xmlns:p14="http://schemas.microsoft.com/office/powerpoint/2010/main" val="2331284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9099D-F3DA-4B61-A532-A2B8F5933179}"/>
              </a:ext>
            </a:extLst>
          </p:cNvPr>
          <p:cNvSpPr>
            <a:spLocks noGrp="1"/>
          </p:cNvSpPr>
          <p:nvPr>
            <p:ph type="title"/>
          </p:nvPr>
        </p:nvSpPr>
        <p:spPr/>
        <p:txBody>
          <a:bodyPr/>
          <a:lstStyle/>
          <a:p>
            <a:r>
              <a:rPr kumimoji="1" lang="ja-JP" altLang="en-US" dirty="0"/>
              <a:t>テーマ</a:t>
            </a:r>
          </a:p>
        </p:txBody>
      </p:sp>
      <p:sp>
        <p:nvSpPr>
          <p:cNvPr id="3" name="Content Placeholder 2">
            <a:extLst>
              <a:ext uri="{FF2B5EF4-FFF2-40B4-BE49-F238E27FC236}">
                <a16:creationId xmlns:a16="http://schemas.microsoft.com/office/drawing/2014/main" id="{4A2850AA-E7D4-432C-A190-213CE4761CBD}"/>
              </a:ext>
            </a:extLst>
          </p:cNvPr>
          <p:cNvSpPr>
            <a:spLocks noGrp="1"/>
          </p:cNvSpPr>
          <p:nvPr>
            <p:ph idx="1"/>
          </p:nvPr>
        </p:nvSpPr>
        <p:spPr/>
        <p:txBody>
          <a:bodyPr/>
          <a:lstStyle/>
          <a:p>
            <a:r>
              <a:rPr lang="ja-JP" altLang="en-US" dirty="0"/>
              <a:t>便利なブラシを理解する</a:t>
            </a:r>
            <a:endParaRPr lang="en-US" altLang="ja-JP" dirty="0"/>
          </a:p>
          <a:p>
            <a:r>
              <a:rPr lang="en-US" altLang="ja-JP" dirty="0" err="1"/>
              <a:t>BackFaceMask</a:t>
            </a:r>
            <a:endParaRPr lang="en-US" altLang="ja-JP" dirty="0"/>
          </a:p>
          <a:p>
            <a:r>
              <a:rPr lang="ja-JP" altLang="en-US" dirty="0"/>
              <a:t>ポリグループ</a:t>
            </a:r>
            <a:endParaRPr lang="en-US" altLang="ja-JP" dirty="0"/>
          </a:p>
          <a:p>
            <a:r>
              <a:rPr lang="ja-JP" altLang="en-US" dirty="0"/>
              <a:t>頂点カラーを使ったテクスチャ作成</a:t>
            </a:r>
            <a:endParaRPr lang="en-US" altLang="ja-JP" dirty="0"/>
          </a:p>
          <a:p>
            <a:r>
              <a:rPr lang="ja-JP" altLang="en-US" dirty="0"/>
              <a:t>マテリアル</a:t>
            </a:r>
            <a:endParaRPr lang="en-US" altLang="ja-JP" dirty="0"/>
          </a:p>
          <a:p>
            <a:r>
              <a:rPr lang="ja-JP" altLang="en-US" dirty="0"/>
              <a:t>サブツールの操作</a:t>
            </a:r>
            <a:endParaRPr lang="en-US" altLang="ja-JP" dirty="0"/>
          </a:p>
          <a:p>
            <a:endParaRPr lang="en-US" altLang="ja-JP" dirty="0"/>
          </a:p>
        </p:txBody>
      </p:sp>
      <p:sp>
        <p:nvSpPr>
          <p:cNvPr id="4" name="Footer Placeholder 3">
            <a:extLst>
              <a:ext uri="{FF2B5EF4-FFF2-40B4-BE49-F238E27FC236}">
                <a16:creationId xmlns:a16="http://schemas.microsoft.com/office/drawing/2014/main" id="{248FB8C5-4E06-465F-A175-4CB4FBACB428}"/>
              </a:ext>
            </a:extLst>
          </p:cNvPr>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5" name="Slide Number Placeholder 4">
            <a:extLst>
              <a:ext uri="{FF2B5EF4-FFF2-40B4-BE49-F238E27FC236}">
                <a16:creationId xmlns:a16="http://schemas.microsoft.com/office/drawing/2014/main" id="{31B76FA4-FD9C-48A3-BEA3-7E8D95B4C342}"/>
              </a:ext>
            </a:extLst>
          </p:cNvPr>
          <p:cNvSpPr>
            <a:spLocks noGrp="1"/>
          </p:cNvSpPr>
          <p:nvPr>
            <p:ph type="sldNum" sz="quarter" idx="12"/>
          </p:nvPr>
        </p:nvSpPr>
        <p:spPr/>
        <p:txBody>
          <a:bodyPr/>
          <a:lstStyle/>
          <a:p>
            <a:fld id="{91512E4F-4AC8-432B-8AD7-25FC6E577C8A}" type="slidenum">
              <a:rPr kumimoji="1" lang="ja-JP" altLang="en-US" smtClean="0"/>
              <a:t>2</a:t>
            </a:fld>
            <a:endParaRPr kumimoji="1" lang="ja-JP" altLang="en-US"/>
          </a:p>
        </p:txBody>
      </p:sp>
    </p:spTree>
    <p:extLst>
      <p:ext uri="{BB962C8B-B14F-4D97-AF65-F5344CB8AC3E}">
        <p14:creationId xmlns:p14="http://schemas.microsoft.com/office/powerpoint/2010/main" val="2418403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F4CFA-2A08-4BBD-8BD8-815C76759BCE}"/>
              </a:ext>
            </a:extLst>
          </p:cNvPr>
          <p:cNvSpPr>
            <a:spLocks noGrp="1"/>
          </p:cNvSpPr>
          <p:nvPr>
            <p:ph type="title"/>
          </p:nvPr>
        </p:nvSpPr>
        <p:spPr/>
        <p:txBody>
          <a:bodyPr/>
          <a:lstStyle/>
          <a:p>
            <a:r>
              <a:rPr lang="ja-JP" altLang="en-US" dirty="0"/>
              <a:t>便利なブラシを理解する</a:t>
            </a:r>
            <a:endParaRPr lang="en-US" altLang="ja-JP" dirty="0"/>
          </a:p>
        </p:txBody>
      </p:sp>
      <p:sp>
        <p:nvSpPr>
          <p:cNvPr id="3" name="Content Placeholder 2">
            <a:extLst>
              <a:ext uri="{FF2B5EF4-FFF2-40B4-BE49-F238E27FC236}">
                <a16:creationId xmlns:a16="http://schemas.microsoft.com/office/drawing/2014/main" id="{F07C7B42-C57F-4E4C-B7A4-64CC82804748}"/>
              </a:ext>
            </a:extLst>
          </p:cNvPr>
          <p:cNvSpPr>
            <a:spLocks noGrp="1"/>
          </p:cNvSpPr>
          <p:nvPr>
            <p:ph idx="1"/>
          </p:nvPr>
        </p:nvSpPr>
        <p:spPr/>
        <p:txBody>
          <a:bodyPr/>
          <a:lstStyle/>
          <a:p>
            <a:r>
              <a:rPr kumimoji="1" lang="en-US" altLang="ja-JP" dirty="0"/>
              <a:t>Shift</a:t>
            </a:r>
            <a:r>
              <a:rPr kumimoji="1" lang="ja-JP" altLang="en-US" dirty="0"/>
              <a:t>を押しながらドラッグでスムースブラシ</a:t>
            </a:r>
            <a:endParaRPr kumimoji="1" lang="en-US" altLang="ja-JP" dirty="0"/>
          </a:p>
          <a:p>
            <a:r>
              <a:rPr lang="en-US" altLang="ja-JP" dirty="0"/>
              <a:t>Move</a:t>
            </a:r>
            <a:r>
              <a:rPr lang="ja-JP" altLang="en-US" dirty="0"/>
              <a:t>、</a:t>
            </a:r>
            <a:r>
              <a:rPr lang="en-US" altLang="ja-JP" dirty="0" err="1"/>
              <a:t>MoveTopological</a:t>
            </a:r>
            <a:r>
              <a:rPr lang="ja-JP" altLang="en-US" dirty="0"/>
              <a:t>、</a:t>
            </a:r>
            <a:r>
              <a:rPr lang="en-US" altLang="ja-JP" dirty="0" err="1"/>
              <a:t>SnakeHook</a:t>
            </a:r>
            <a:endParaRPr kumimoji="1" lang="en-US" altLang="ja-JP" dirty="0"/>
          </a:p>
          <a:p>
            <a:r>
              <a:rPr lang="en-US" altLang="ja-JP" dirty="0"/>
              <a:t>Clay</a:t>
            </a:r>
            <a:r>
              <a:rPr lang="ja-JP" altLang="en-US" dirty="0"/>
              <a:t>、</a:t>
            </a:r>
            <a:r>
              <a:rPr lang="en-US" altLang="ja-JP" dirty="0" err="1"/>
              <a:t>ClayBuildup</a:t>
            </a:r>
            <a:endParaRPr lang="en-US" altLang="ja-JP" dirty="0"/>
          </a:p>
          <a:p>
            <a:r>
              <a:rPr kumimoji="1" lang="en-US" altLang="ja-JP" dirty="0"/>
              <a:t>Standard</a:t>
            </a:r>
            <a:r>
              <a:rPr kumimoji="1" lang="ja-JP" altLang="en-US" dirty="0"/>
              <a:t>、</a:t>
            </a:r>
            <a:r>
              <a:rPr kumimoji="1" lang="en-US" altLang="ja-JP" dirty="0" err="1"/>
              <a:t>DamStandard</a:t>
            </a:r>
            <a:endParaRPr kumimoji="1" lang="en-US" altLang="ja-JP" dirty="0"/>
          </a:p>
          <a:p>
            <a:r>
              <a:rPr lang="ja-JP" altLang="en-US" dirty="0"/>
              <a:t>基本的なスカルプトはこれで十分</a:t>
            </a:r>
            <a:endParaRPr kumimoji="1" lang="ja-JP" altLang="en-US" dirty="0"/>
          </a:p>
        </p:txBody>
      </p:sp>
      <p:sp>
        <p:nvSpPr>
          <p:cNvPr id="4" name="Footer Placeholder 3">
            <a:extLst>
              <a:ext uri="{FF2B5EF4-FFF2-40B4-BE49-F238E27FC236}">
                <a16:creationId xmlns:a16="http://schemas.microsoft.com/office/drawing/2014/main" id="{A6E3F273-2DA5-4AB8-AA7D-29815CE28DBF}"/>
              </a:ext>
            </a:extLst>
          </p:cNvPr>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5" name="Slide Number Placeholder 4">
            <a:extLst>
              <a:ext uri="{FF2B5EF4-FFF2-40B4-BE49-F238E27FC236}">
                <a16:creationId xmlns:a16="http://schemas.microsoft.com/office/drawing/2014/main" id="{55B03D6C-B719-4D4B-A94A-73802F13A903}"/>
              </a:ext>
            </a:extLst>
          </p:cNvPr>
          <p:cNvSpPr>
            <a:spLocks noGrp="1"/>
          </p:cNvSpPr>
          <p:nvPr>
            <p:ph type="sldNum" sz="quarter" idx="12"/>
          </p:nvPr>
        </p:nvSpPr>
        <p:spPr/>
        <p:txBody>
          <a:bodyPr/>
          <a:lstStyle/>
          <a:p>
            <a:fld id="{91512E4F-4AC8-432B-8AD7-25FC6E577C8A}" type="slidenum">
              <a:rPr kumimoji="1" lang="ja-JP" altLang="en-US" smtClean="0"/>
              <a:t>3</a:t>
            </a:fld>
            <a:endParaRPr kumimoji="1" lang="ja-JP" altLang="en-US"/>
          </a:p>
        </p:txBody>
      </p:sp>
    </p:spTree>
    <p:extLst>
      <p:ext uri="{BB962C8B-B14F-4D97-AF65-F5344CB8AC3E}">
        <p14:creationId xmlns:p14="http://schemas.microsoft.com/office/powerpoint/2010/main" val="721049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F20BF-1AF0-42D3-9E2C-1EA9930D27D1}"/>
              </a:ext>
            </a:extLst>
          </p:cNvPr>
          <p:cNvSpPr>
            <a:spLocks noGrp="1"/>
          </p:cNvSpPr>
          <p:nvPr>
            <p:ph type="title"/>
          </p:nvPr>
        </p:nvSpPr>
        <p:spPr/>
        <p:txBody>
          <a:bodyPr/>
          <a:lstStyle/>
          <a:p>
            <a:r>
              <a:rPr lang="ja-JP" altLang="en-US" dirty="0"/>
              <a:t>便利なブラシを理解する</a:t>
            </a:r>
            <a:endParaRPr kumimoji="1" lang="ja-JP" altLang="en-US" dirty="0"/>
          </a:p>
        </p:txBody>
      </p:sp>
      <p:sp>
        <p:nvSpPr>
          <p:cNvPr id="3" name="Content Placeholder 2">
            <a:extLst>
              <a:ext uri="{FF2B5EF4-FFF2-40B4-BE49-F238E27FC236}">
                <a16:creationId xmlns:a16="http://schemas.microsoft.com/office/drawing/2014/main" id="{96B5B4BC-28C4-4AB4-9571-155390A93F78}"/>
              </a:ext>
            </a:extLst>
          </p:cNvPr>
          <p:cNvSpPr>
            <a:spLocks noGrp="1"/>
          </p:cNvSpPr>
          <p:nvPr>
            <p:ph idx="1"/>
          </p:nvPr>
        </p:nvSpPr>
        <p:spPr/>
        <p:txBody>
          <a:bodyPr/>
          <a:lstStyle/>
          <a:p>
            <a:r>
              <a:rPr kumimoji="1" lang="en-US" altLang="ja-JP" dirty="0" err="1"/>
              <a:t>Inflat</a:t>
            </a:r>
            <a:endParaRPr kumimoji="1" lang="en-US" altLang="ja-JP" dirty="0"/>
          </a:p>
          <a:p>
            <a:r>
              <a:rPr lang="en-US" altLang="ja-JP" dirty="0" err="1"/>
              <a:t>hPolish</a:t>
            </a:r>
            <a:r>
              <a:rPr lang="ja-JP" altLang="en-US" dirty="0"/>
              <a:t>、</a:t>
            </a:r>
            <a:r>
              <a:rPr lang="en-US" altLang="ja-JP" dirty="0" err="1"/>
              <a:t>TrimDynamic</a:t>
            </a:r>
            <a:endParaRPr lang="en-US" altLang="ja-JP" dirty="0"/>
          </a:p>
          <a:p>
            <a:r>
              <a:rPr kumimoji="1" lang="en-US" altLang="ja-JP" dirty="0"/>
              <a:t>Morph</a:t>
            </a:r>
          </a:p>
          <a:p>
            <a:r>
              <a:rPr lang="en-US" altLang="ja-JP" dirty="0"/>
              <a:t>Pinch</a:t>
            </a:r>
            <a:endParaRPr kumimoji="1" lang="ja-JP" altLang="en-US" dirty="0"/>
          </a:p>
        </p:txBody>
      </p:sp>
      <p:sp>
        <p:nvSpPr>
          <p:cNvPr id="4" name="Footer Placeholder 3">
            <a:extLst>
              <a:ext uri="{FF2B5EF4-FFF2-40B4-BE49-F238E27FC236}">
                <a16:creationId xmlns:a16="http://schemas.microsoft.com/office/drawing/2014/main" id="{4CF50E7D-1BCE-4313-B697-A3F0AFBAF1AA}"/>
              </a:ext>
            </a:extLst>
          </p:cNvPr>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5" name="Slide Number Placeholder 4">
            <a:extLst>
              <a:ext uri="{FF2B5EF4-FFF2-40B4-BE49-F238E27FC236}">
                <a16:creationId xmlns:a16="http://schemas.microsoft.com/office/drawing/2014/main" id="{395CB232-F082-4BB7-9D56-093CB0012889}"/>
              </a:ext>
            </a:extLst>
          </p:cNvPr>
          <p:cNvSpPr>
            <a:spLocks noGrp="1"/>
          </p:cNvSpPr>
          <p:nvPr>
            <p:ph type="sldNum" sz="quarter" idx="12"/>
          </p:nvPr>
        </p:nvSpPr>
        <p:spPr/>
        <p:txBody>
          <a:bodyPr/>
          <a:lstStyle/>
          <a:p>
            <a:fld id="{91512E4F-4AC8-432B-8AD7-25FC6E577C8A}" type="slidenum">
              <a:rPr kumimoji="1" lang="ja-JP" altLang="en-US" smtClean="0"/>
              <a:t>4</a:t>
            </a:fld>
            <a:endParaRPr kumimoji="1" lang="ja-JP" altLang="en-US"/>
          </a:p>
        </p:txBody>
      </p:sp>
    </p:spTree>
    <p:extLst>
      <p:ext uri="{BB962C8B-B14F-4D97-AF65-F5344CB8AC3E}">
        <p14:creationId xmlns:p14="http://schemas.microsoft.com/office/powerpoint/2010/main" val="4286506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68805-6273-4342-8E71-6C1DD00988A4}"/>
              </a:ext>
            </a:extLst>
          </p:cNvPr>
          <p:cNvSpPr>
            <a:spLocks noGrp="1"/>
          </p:cNvSpPr>
          <p:nvPr>
            <p:ph type="title"/>
          </p:nvPr>
        </p:nvSpPr>
        <p:spPr/>
        <p:txBody>
          <a:bodyPr/>
          <a:lstStyle/>
          <a:p>
            <a:r>
              <a:rPr kumimoji="1" lang="en-US" altLang="ja-JP" dirty="0"/>
              <a:t>Morph</a:t>
            </a:r>
            <a:endParaRPr kumimoji="1" lang="ja-JP" altLang="en-US" dirty="0"/>
          </a:p>
        </p:txBody>
      </p:sp>
      <p:sp>
        <p:nvSpPr>
          <p:cNvPr id="3" name="Content Placeholder 2">
            <a:extLst>
              <a:ext uri="{FF2B5EF4-FFF2-40B4-BE49-F238E27FC236}">
                <a16:creationId xmlns:a16="http://schemas.microsoft.com/office/drawing/2014/main" id="{780E5482-61CE-4065-9F26-4CA31097A865}"/>
              </a:ext>
            </a:extLst>
          </p:cNvPr>
          <p:cNvSpPr>
            <a:spLocks noGrp="1"/>
          </p:cNvSpPr>
          <p:nvPr>
            <p:ph idx="1"/>
          </p:nvPr>
        </p:nvSpPr>
        <p:spPr/>
        <p:txBody>
          <a:bodyPr/>
          <a:lstStyle/>
          <a:p>
            <a:r>
              <a:rPr kumimoji="1" lang="ja-JP" altLang="en-US" dirty="0"/>
              <a:t>モーフ </a:t>
            </a:r>
            <a:r>
              <a:rPr kumimoji="1" lang="en-US" altLang="ja-JP" dirty="0"/>
              <a:t>Maya</a:t>
            </a:r>
            <a:r>
              <a:rPr kumimoji="1" lang="ja-JP" altLang="en-US" dirty="0"/>
              <a:t>でいうブレンドシェイプみたいもの</a:t>
            </a:r>
            <a:endParaRPr kumimoji="1" lang="en-US" altLang="ja-JP" dirty="0"/>
          </a:p>
          <a:p>
            <a:r>
              <a:rPr lang="ja-JP" altLang="en-US" dirty="0"/>
              <a:t>「ツール→モーフターゲット→</a:t>
            </a:r>
            <a:r>
              <a:rPr lang="en-US" altLang="ja-JP" dirty="0"/>
              <a:t>MT</a:t>
            </a:r>
            <a:r>
              <a:rPr lang="ja-JP" altLang="en-US" dirty="0"/>
              <a:t>格納」で現在のメッシュを記録</a:t>
            </a:r>
            <a:endParaRPr lang="en-US" altLang="ja-JP" dirty="0"/>
          </a:p>
          <a:p>
            <a:r>
              <a:rPr lang="ja-JP" altLang="en-US" dirty="0"/>
              <a:t>モーフの切り替えや操作ができる。</a:t>
            </a:r>
            <a:endParaRPr lang="en-US" altLang="ja-JP" dirty="0"/>
          </a:p>
          <a:p>
            <a:r>
              <a:rPr kumimoji="1" lang="en-US" altLang="ja-JP" dirty="0"/>
              <a:t>Morph</a:t>
            </a:r>
            <a:r>
              <a:rPr kumimoji="1" lang="ja-JP" altLang="en-US" dirty="0"/>
              <a:t>ブラシを使ったら結構便利</a:t>
            </a:r>
            <a:endParaRPr kumimoji="1" lang="en-US" altLang="ja-JP" dirty="0"/>
          </a:p>
          <a:p>
            <a:r>
              <a:rPr lang="en-US" altLang="ja-JP" dirty="0"/>
              <a:t>Morph</a:t>
            </a:r>
            <a:r>
              <a:rPr lang="ja-JP" altLang="en-US" dirty="0"/>
              <a:t>ブラシを使用したところだけモーフを適用できる</a:t>
            </a:r>
            <a:endParaRPr lang="en-US" altLang="ja-JP" dirty="0"/>
          </a:p>
          <a:p>
            <a:r>
              <a:rPr kumimoji="1" lang="en-US" altLang="ja-JP" dirty="0">
                <a:hlinkClick r:id="rId2"/>
              </a:rPr>
              <a:t>https://mononoco.com/creative-design/zbrush/morph-create-difference-mesh</a:t>
            </a:r>
            <a:endParaRPr kumimoji="1" lang="en-US" altLang="ja-JP" dirty="0"/>
          </a:p>
          <a:p>
            <a:endParaRPr kumimoji="1" lang="ja-JP" altLang="en-US" dirty="0"/>
          </a:p>
        </p:txBody>
      </p:sp>
      <p:sp>
        <p:nvSpPr>
          <p:cNvPr id="4" name="Footer Placeholder 3">
            <a:extLst>
              <a:ext uri="{FF2B5EF4-FFF2-40B4-BE49-F238E27FC236}">
                <a16:creationId xmlns:a16="http://schemas.microsoft.com/office/drawing/2014/main" id="{093E4A93-9543-4D19-9563-68E07EADF390}"/>
              </a:ext>
            </a:extLst>
          </p:cNvPr>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5" name="Slide Number Placeholder 4">
            <a:extLst>
              <a:ext uri="{FF2B5EF4-FFF2-40B4-BE49-F238E27FC236}">
                <a16:creationId xmlns:a16="http://schemas.microsoft.com/office/drawing/2014/main" id="{EAB7553A-B94B-4BEA-BFD2-EDBD98F622FD}"/>
              </a:ext>
            </a:extLst>
          </p:cNvPr>
          <p:cNvSpPr>
            <a:spLocks noGrp="1"/>
          </p:cNvSpPr>
          <p:nvPr>
            <p:ph type="sldNum" sz="quarter" idx="12"/>
          </p:nvPr>
        </p:nvSpPr>
        <p:spPr/>
        <p:txBody>
          <a:bodyPr/>
          <a:lstStyle/>
          <a:p>
            <a:fld id="{91512E4F-4AC8-432B-8AD7-25FC6E577C8A}" type="slidenum">
              <a:rPr kumimoji="1" lang="ja-JP" altLang="en-US" smtClean="0"/>
              <a:t>5</a:t>
            </a:fld>
            <a:endParaRPr kumimoji="1" lang="ja-JP" altLang="en-US"/>
          </a:p>
        </p:txBody>
      </p:sp>
    </p:spTree>
    <p:extLst>
      <p:ext uri="{BB962C8B-B14F-4D97-AF65-F5344CB8AC3E}">
        <p14:creationId xmlns:p14="http://schemas.microsoft.com/office/powerpoint/2010/main" val="2767694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96377-4DC1-474D-9453-22D97338D913}"/>
              </a:ext>
            </a:extLst>
          </p:cNvPr>
          <p:cNvSpPr>
            <a:spLocks noGrp="1"/>
          </p:cNvSpPr>
          <p:nvPr>
            <p:ph type="title"/>
          </p:nvPr>
        </p:nvSpPr>
        <p:spPr/>
        <p:txBody>
          <a:bodyPr/>
          <a:lstStyle/>
          <a:p>
            <a:r>
              <a:rPr kumimoji="1" lang="ja-JP" altLang="en-US" dirty="0"/>
              <a:t>背面マスク</a:t>
            </a:r>
          </a:p>
        </p:txBody>
      </p:sp>
      <p:sp>
        <p:nvSpPr>
          <p:cNvPr id="3" name="Content Placeholder 2">
            <a:extLst>
              <a:ext uri="{FF2B5EF4-FFF2-40B4-BE49-F238E27FC236}">
                <a16:creationId xmlns:a16="http://schemas.microsoft.com/office/drawing/2014/main" id="{4A9A8C39-CF18-4536-86F5-21E0FC8B1B63}"/>
              </a:ext>
            </a:extLst>
          </p:cNvPr>
          <p:cNvSpPr>
            <a:spLocks noGrp="1"/>
          </p:cNvSpPr>
          <p:nvPr>
            <p:ph idx="1"/>
          </p:nvPr>
        </p:nvSpPr>
        <p:spPr/>
        <p:txBody>
          <a:bodyPr/>
          <a:lstStyle/>
          <a:p>
            <a:r>
              <a:rPr lang="ja-JP" altLang="en-US" dirty="0"/>
              <a:t>ポリゴンが薄いものはスカルプトしたときに後ろ側にも影響がでてしまう</a:t>
            </a:r>
            <a:endParaRPr lang="en-US" altLang="ja-JP" dirty="0"/>
          </a:p>
          <a:p>
            <a:r>
              <a:rPr lang="ja-JP" altLang="en-US" dirty="0"/>
              <a:t>「ブラシ→オートマスキング設定→背面マスク」で回避できる</a:t>
            </a:r>
            <a:endParaRPr lang="en-US" altLang="ja-JP" dirty="0"/>
          </a:p>
          <a:p>
            <a:r>
              <a:rPr lang="ja-JP" altLang="en-US" dirty="0"/>
              <a:t>ショートカット登録推奨</a:t>
            </a:r>
            <a:endParaRPr lang="en-US" altLang="ja-JP" dirty="0"/>
          </a:p>
          <a:p>
            <a:endParaRPr kumimoji="1" lang="en-US" altLang="ja-JP" dirty="0"/>
          </a:p>
        </p:txBody>
      </p:sp>
      <p:sp>
        <p:nvSpPr>
          <p:cNvPr id="4" name="Footer Placeholder 3">
            <a:extLst>
              <a:ext uri="{FF2B5EF4-FFF2-40B4-BE49-F238E27FC236}">
                <a16:creationId xmlns:a16="http://schemas.microsoft.com/office/drawing/2014/main" id="{390DC8D6-2C23-4C0B-8376-8CBE68BD91F6}"/>
              </a:ext>
            </a:extLst>
          </p:cNvPr>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5" name="Slide Number Placeholder 4">
            <a:extLst>
              <a:ext uri="{FF2B5EF4-FFF2-40B4-BE49-F238E27FC236}">
                <a16:creationId xmlns:a16="http://schemas.microsoft.com/office/drawing/2014/main" id="{7B543637-FA94-46FD-8707-B7773AD930E5}"/>
              </a:ext>
            </a:extLst>
          </p:cNvPr>
          <p:cNvSpPr>
            <a:spLocks noGrp="1"/>
          </p:cNvSpPr>
          <p:nvPr>
            <p:ph type="sldNum" sz="quarter" idx="12"/>
          </p:nvPr>
        </p:nvSpPr>
        <p:spPr/>
        <p:txBody>
          <a:bodyPr/>
          <a:lstStyle/>
          <a:p>
            <a:fld id="{91512E4F-4AC8-432B-8AD7-25FC6E577C8A}" type="slidenum">
              <a:rPr kumimoji="1" lang="ja-JP" altLang="en-US" smtClean="0"/>
              <a:t>6</a:t>
            </a:fld>
            <a:endParaRPr kumimoji="1" lang="ja-JP" altLang="en-US"/>
          </a:p>
        </p:txBody>
      </p:sp>
    </p:spTree>
    <p:extLst>
      <p:ext uri="{BB962C8B-B14F-4D97-AF65-F5344CB8AC3E}">
        <p14:creationId xmlns:p14="http://schemas.microsoft.com/office/powerpoint/2010/main" val="3385325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C9F3-15BB-46C8-8C2E-EDCEB50D751B}"/>
              </a:ext>
            </a:extLst>
          </p:cNvPr>
          <p:cNvSpPr>
            <a:spLocks noGrp="1"/>
          </p:cNvSpPr>
          <p:nvPr>
            <p:ph type="title"/>
          </p:nvPr>
        </p:nvSpPr>
        <p:spPr/>
        <p:txBody>
          <a:bodyPr/>
          <a:lstStyle/>
          <a:p>
            <a:r>
              <a:rPr kumimoji="1" lang="ja-JP" altLang="en-US" dirty="0"/>
              <a:t>ポリグループ</a:t>
            </a:r>
          </a:p>
        </p:txBody>
      </p:sp>
      <p:sp>
        <p:nvSpPr>
          <p:cNvPr id="3" name="Content Placeholder 2">
            <a:extLst>
              <a:ext uri="{FF2B5EF4-FFF2-40B4-BE49-F238E27FC236}">
                <a16:creationId xmlns:a16="http://schemas.microsoft.com/office/drawing/2014/main" id="{901DAB07-7B91-4961-B82A-1FD0526D7531}"/>
              </a:ext>
            </a:extLst>
          </p:cNvPr>
          <p:cNvSpPr>
            <a:spLocks noGrp="1"/>
          </p:cNvSpPr>
          <p:nvPr>
            <p:ph idx="1"/>
          </p:nvPr>
        </p:nvSpPr>
        <p:spPr/>
        <p:txBody>
          <a:bodyPr>
            <a:normAutofit/>
          </a:bodyPr>
          <a:lstStyle/>
          <a:p>
            <a:r>
              <a:rPr lang="ja-JP" altLang="en-US" dirty="0"/>
              <a:t>メッシュのグループ分けのこと。メッシュのグループ分けをしておくことで表示、非表示、マスクなどの操作を便利になる。</a:t>
            </a:r>
            <a:endParaRPr lang="en-US" altLang="ja-JP" dirty="0"/>
          </a:p>
          <a:p>
            <a:r>
              <a:rPr lang="en-US" altLang="ja-JP" dirty="0"/>
              <a:t>Poly</a:t>
            </a:r>
            <a:r>
              <a:rPr lang="ja-JP" altLang="en-US" dirty="0"/>
              <a:t>表示で色分けされている</a:t>
            </a:r>
            <a:endParaRPr lang="en-US" altLang="ja-JP" dirty="0"/>
          </a:p>
          <a:p>
            <a:r>
              <a:rPr kumimoji="1" lang="ja-JP" altLang="en-US" dirty="0"/>
              <a:t>マスク状態で</a:t>
            </a:r>
            <a:r>
              <a:rPr kumimoji="1" lang="en-US" altLang="ja-JP" dirty="0"/>
              <a:t>Ctrl</a:t>
            </a:r>
            <a:r>
              <a:rPr kumimoji="1" lang="ja-JP" altLang="en-US" dirty="0"/>
              <a:t>＋</a:t>
            </a:r>
            <a:r>
              <a:rPr kumimoji="1" lang="en-US" altLang="ja-JP" dirty="0"/>
              <a:t>W</a:t>
            </a:r>
            <a:r>
              <a:rPr kumimoji="1" lang="ja-JP" altLang="en-US" dirty="0"/>
              <a:t>を押すことでマスク部分に新規グループ</a:t>
            </a:r>
            <a:endParaRPr kumimoji="1" lang="en-US" altLang="ja-JP" dirty="0"/>
          </a:p>
          <a:p>
            <a:r>
              <a:rPr kumimoji="1" lang="ja-JP" altLang="en-US" dirty="0"/>
              <a:t>「ツール→ポリグループ」で色々操作できる。</a:t>
            </a:r>
            <a:endParaRPr kumimoji="1" lang="en-US" altLang="ja-JP" dirty="0"/>
          </a:p>
          <a:p>
            <a:r>
              <a:rPr kumimoji="1" lang="ja-JP" altLang="en-US" dirty="0"/>
              <a:t>分けておくとスカルプト時に便利。</a:t>
            </a:r>
            <a:endParaRPr kumimoji="1" lang="en-US" altLang="ja-JP" dirty="0"/>
          </a:p>
          <a:p>
            <a:r>
              <a:rPr kumimoji="1" lang="ja-JP" altLang="en-US" dirty="0"/>
              <a:t>複雑な操作するときに使うこともある。「ジオメトリ→エッジループ→グループループ」など</a:t>
            </a:r>
            <a:endParaRPr kumimoji="1" lang="en-US" altLang="ja-JP" dirty="0"/>
          </a:p>
        </p:txBody>
      </p:sp>
      <p:sp>
        <p:nvSpPr>
          <p:cNvPr id="4" name="Footer Placeholder 3">
            <a:extLst>
              <a:ext uri="{FF2B5EF4-FFF2-40B4-BE49-F238E27FC236}">
                <a16:creationId xmlns:a16="http://schemas.microsoft.com/office/drawing/2014/main" id="{E4EE7B8E-00D8-429E-8B82-89D7AA2CEAE4}"/>
              </a:ext>
            </a:extLst>
          </p:cNvPr>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5" name="Slide Number Placeholder 4">
            <a:extLst>
              <a:ext uri="{FF2B5EF4-FFF2-40B4-BE49-F238E27FC236}">
                <a16:creationId xmlns:a16="http://schemas.microsoft.com/office/drawing/2014/main" id="{54F04682-B5A6-4863-8444-8014925396B1}"/>
              </a:ext>
            </a:extLst>
          </p:cNvPr>
          <p:cNvSpPr>
            <a:spLocks noGrp="1"/>
          </p:cNvSpPr>
          <p:nvPr>
            <p:ph type="sldNum" sz="quarter" idx="12"/>
          </p:nvPr>
        </p:nvSpPr>
        <p:spPr/>
        <p:txBody>
          <a:bodyPr/>
          <a:lstStyle/>
          <a:p>
            <a:fld id="{91512E4F-4AC8-432B-8AD7-25FC6E577C8A}" type="slidenum">
              <a:rPr kumimoji="1" lang="ja-JP" altLang="en-US" smtClean="0"/>
              <a:t>7</a:t>
            </a:fld>
            <a:endParaRPr kumimoji="1" lang="ja-JP" altLang="en-US"/>
          </a:p>
        </p:txBody>
      </p:sp>
    </p:spTree>
    <p:extLst>
      <p:ext uri="{BB962C8B-B14F-4D97-AF65-F5344CB8AC3E}">
        <p14:creationId xmlns:p14="http://schemas.microsoft.com/office/powerpoint/2010/main" val="2850751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EADC2-07A6-4A2D-8160-DF4F4248D9AA}"/>
              </a:ext>
            </a:extLst>
          </p:cNvPr>
          <p:cNvSpPr>
            <a:spLocks noGrp="1"/>
          </p:cNvSpPr>
          <p:nvPr>
            <p:ph type="title"/>
          </p:nvPr>
        </p:nvSpPr>
        <p:spPr/>
        <p:txBody>
          <a:bodyPr/>
          <a:lstStyle/>
          <a:p>
            <a:r>
              <a:rPr kumimoji="1" lang="ja-JP" altLang="en-US" dirty="0"/>
              <a:t>頂点カラーを使ったテクスチャ作成</a:t>
            </a:r>
          </a:p>
        </p:txBody>
      </p:sp>
      <p:sp>
        <p:nvSpPr>
          <p:cNvPr id="3" name="Content Placeholder 2">
            <a:extLst>
              <a:ext uri="{FF2B5EF4-FFF2-40B4-BE49-F238E27FC236}">
                <a16:creationId xmlns:a16="http://schemas.microsoft.com/office/drawing/2014/main" id="{3193C941-81EA-4C53-923A-D896686A5644}"/>
              </a:ext>
            </a:extLst>
          </p:cNvPr>
          <p:cNvSpPr>
            <a:spLocks noGrp="1"/>
          </p:cNvSpPr>
          <p:nvPr>
            <p:ph idx="1"/>
          </p:nvPr>
        </p:nvSpPr>
        <p:spPr/>
        <p:txBody>
          <a:bodyPr/>
          <a:lstStyle/>
          <a:p>
            <a:r>
              <a:rPr kumimoji="1" lang="ja-JP" altLang="en-US" dirty="0"/>
              <a:t>「ツール→ポリペイント→色付け」をクリックすることで頂点カラーを作成できる。</a:t>
            </a:r>
            <a:endParaRPr kumimoji="1" lang="en-US" altLang="ja-JP" dirty="0"/>
          </a:p>
          <a:p>
            <a:r>
              <a:rPr lang="ja-JP" altLang="en-US" dirty="0"/>
              <a:t>色付けがオンのときだけ頂点カラーを適用される。頂点カラーなので頂点ごとに色がつけられる。なので分割数がカラーの解像度になる</a:t>
            </a:r>
            <a:endParaRPr lang="en-US" altLang="ja-JP" dirty="0"/>
          </a:p>
          <a:p>
            <a:r>
              <a:rPr kumimoji="1" lang="ja-JP" altLang="en-US" dirty="0"/>
              <a:t>ブラシ時に上の</a:t>
            </a:r>
            <a:r>
              <a:rPr kumimoji="1" lang="en-US" altLang="ja-JP" dirty="0"/>
              <a:t>RGB</a:t>
            </a:r>
            <a:r>
              <a:rPr lang="ja-JP" altLang="en-US" dirty="0"/>
              <a:t>をクリックする</a:t>
            </a:r>
            <a:r>
              <a:rPr kumimoji="1" lang="ja-JP" altLang="en-US" dirty="0"/>
              <a:t>ことで色をぬれる</a:t>
            </a:r>
            <a:endParaRPr kumimoji="1" lang="en-US" altLang="ja-JP" dirty="0"/>
          </a:p>
          <a:p>
            <a:r>
              <a:rPr lang="en-US" altLang="ja-JP" dirty="0"/>
              <a:t>Paint</a:t>
            </a:r>
            <a:r>
              <a:rPr lang="ja-JP" altLang="en-US" dirty="0"/>
              <a:t>ブラシを使う</a:t>
            </a:r>
            <a:endParaRPr lang="en-US" altLang="ja-JP" dirty="0"/>
          </a:p>
          <a:p>
            <a:r>
              <a:rPr kumimoji="1" lang="ja-JP" altLang="en-US" dirty="0"/>
              <a:t>「カラー→</a:t>
            </a:r>
            <a:r>
              <a:rPr lang="en-US" altLang="ja-JP" dirty="0" err="1"/>
              <a:t>FillObject</a:t>
            </a:r>
            <a:r>
              <a:rPr lang="ja-JP" altLang="en-US" dirty="0"/>
              <a:t>」で塗りつぶし</a:t>
            </a:r>
            <a:endParaRPr kumimoji="1" lang="ja-JP" altLang="en-US" dirty="0"/>
          </a:p>
        </p:txBody>
      </p:sp>
      <p:sp>
        <p:nvSpPr>
          <p:cNvPr id="4" name="Footer Placeholder 3">
            <a:extLst>
              <a:ext uri="{FF2B5EF4-FFF2-40B4-BE49-F238E27FC236}">
                <a16:creationId xmlns:a16="http://schemas.microsoft.com/office/drawing/2014/main" id="{9852BD08-B28E-4BF8-87E3-D40D34C4E29A}"/>
              </a:ext>
            </a:extLst>
          </p:cNvPr>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5" name="Slide Number Placeholder 4">
            <a:extLst>
              <a:ext uri="{FF2B5EF4-FFF2-40B4-BE49-F238E27FC236}">
                <a16:creationId xmlns:a16="http://schemas.microsoft.com/office/drawing/2014/main" id="{5790A35E-5BD1-497A-A9FB-25549E8EE250}"/>
              </a:ext>
            </a:extLst>
          </p:cNvPr>
          <p:cNvSpPr>
            <a:spLocks noGrp="1"/>
          </p:cNvSpPr>
          <p:nvPr>
            <p:ph type="sldNum" sz="quarter" idx="12"/>
          </p:nvPr>
        </p:nvSpPr>
        <p:spPr/>
        <p:txBody>
          <a:bodyPr/>
          <a:lstStyle/>
          <a:p>
            <a:fld id="{91512E4F-4AC8-432B-8AD7-25FC6E577C8A}" type="slidenum">
              <a:rPr kumimoji="1" lang="ja-JP" altLang="en-US" smtClean="0"/>
              <a:t>8</a:t>
            </a:fld>
            <a:endParaRPr kumimoji="1" lang="ja-JP" altLang="en-US"/>
          </a:p>
        </p:txBody>
      </p:sp>
    </p:spTree>
    <p:extLst>
      <p:ext uri="{BB962C8B-B14F-4D97-AF65-F5344CB8AC3E}">
        <p14:creationId xmlns:p14="http://schemas.microsoft.com/office/powerpoint/2010/main" val="948446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3CFED-0188-461E-8CF7-6A67AC337F83}"/>
              </a:ext>
            </a:extLst>
          </p:cNvPr>
          <p:cNvSpPr>
            <a:spLocks noGrp="1"/>
          </p:cNvSpPr>
          <p:nvPr>
            <p:ph type="title"/>
          </p:nvPr>
        </p:nvSpPr>
        <p:spPr/>
        <p:txBody>
          <a:bodyPr/>
          <a:lstStyle/>
          <a:p>
            <a:r>
              <a:rPr kumimoji="1" lang="ja-JP" altLang="en-US" dirty="0"/>
              <a:t>サブツール操作</a:t>
            </a:r>
          </a:p>
        </p:txBody>
      </p:sp>
      <p:sp>
        <p:nvSpPr>
          <p:cNvPr id="3" name="Content Placeholder 2">
            <a:extLst>
              <a:ext uri="{FF2B5EF4-FFF2-40B4-BE49-F238E27FC236}">
                <a16:creationId xmlns:a16="http://schemas.microsoft.com/office/drawing/2014/main" id="{D0E77B0B-D530-43E3-B5C8-F227588389C7}"/>
              </a:ext>
            </a:extLst>
          </p:cNvPr>
          <p:cNvSpPr>
            <a:spLocks noGrp="1"/>
          </p:cNvSpPr>
          <p:nvPr>
            <p:ph idx="1"/>
          </p:nvPr>
        </p:nvSpPr>
        <p:spPr/>
        <p:txBody>
          <a:bodyPr/>
          <a:lstStyle/>
          <a:p>
            <a:r>
              <a:rPr lang="ja-JP" altLang="en-US" dirty="0"/>
              <a:t>複製、アペンド、挿入、</a:t>
            </a:r>
            <a:endParaRPr lang="en-US" altLang="ja-JP" dirty="0"/>
          </a:p>
          <a:p>
            <a:r>
              <a:rPr lang="ja-JP" altLang="en-US" dirty="0"/>
              <a:t>分割</a:t>
            </a:r>
            <a:endParaRPr lang="en-US" altLang="ja-JP" dirty="0"/>
          </a:p>
          <a:p>
            <a:pPr lvl="1"/>
            <a:r>
              <a:rPr lang="ja-JP" altLang="en-US" dirty="0"/>
              <a:t>マスク、表示、グループ</a:t>
            </a:r>
            <a:endParaRPr lang="en-US" altLang="ja-JP" dirty="0"/>
          </a:p>
          <a:p>
            <a:r>
              <a:rPr lang="ja-JP" altLang="en-US" dirty="0"/>
              <a:t>結合</a:t>
            </a:r>
            <a:endParaRPr lang="en-US" altLang="ja-JP" dirty="0"/>
          </a:p>
          <a:p>
            <a:pPr lvl="1"/>
            <a:r>
              <a:rPr lang="ja-JP" altLang="en-US" dirty="0"/>
              <a:t>下と結合、表示結合</a:t>
            </a:r>
            <a:endParaRPr lang="en-US" altLang="ja-JP" dirty="0"/>
          </a:p>
          <a:p>
            <a:r>
              <a:rPr lang="ja-JP" altLang="en-US" dirty="0"/>
              <a:t>抽出</a:t>
            </a:r>
            <a:endParaRPr lang="en-US" altLang="ja-JP" dirty="0"/>
          </a:p>
          <a:p>
            <a:pPr lvl="1"/>
            <a:r>
              <a:rPr lang="ja-JP" altLang="en-US" dirty="0"/>
              <a:t>マスクしたものを新しいメッシュとして抽出</a:t>
            </a:r>
            <a:endParaRPr lang="en-US" altLang="ja-JP" dirty="0"/>
          </a:p>
        </p:txBody>
      </p:sp>
      <p:sp>
        <p:nvSpPr>
          <p:cNvPr id="4" name="Footer Placeholder 3">
            <a:extLst>
              <a:ext uri="{FF2B5EF4-FFF2-40B4-BE49-F238E27FC236}">
                <a16:creationId xmlns:a16="http://schemas.microsoft.com/office/drawing/2014/main" id="{6C11F031-B8DD-4CE4-A6CC-CDE95D413DD7}"/>
              </a:ext>
            </a:extLst>
          </p:cNvPr>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5" name="Slide Number Placeholder 4">
            <a:extLst>
              <a:ext uri="{FF2B5EF4-FFF2-40B4-BE49-F238E27FC236}">
                <a16:creationId xmlns:a16="http://schemas.microsoft.com/office/drawing/2014/main" id="{977CBCB7-4752-4C71-AB92-32F04EBC75EF}"/>
              </a:ext>
            </a:extLst>
          </p:cNvPr>
          <p:cNvSpPr>
            <a:spLocks noGrp="1"/>
          </p:cNvSpPr>
          <p:nvPr>
            <p:ph type="sldNum" sz="quarter" idx="12"/>
          </p:nvPr>
        </p:nvSpPr>
        <p:spPr/>
        <p:txBody>
          <a:bodyPr/>
          <a:lstStyle/>
          <a:p>
            <a:fld id="{91512E4F-4AC8-432B-8AD7-25FC6E577C8A}" type="slidenum">
              <a:rPr kumimoji="1" lang="ja-JP" altLang="en-US" smtClean="0"/>
              <a:t>9</a:t>
            </a:fld>
            <a:endParaRPr kumimoji="1" lang="ja-JP" altLang="en-US"/>
          </a:p>
        </p:txBody>
      </p:sp>
    </p:spTree>
    <p:extLst>
      <p:ext uri="{BB962C8B-B14F-4D97-AF65-F5344CB8AC3E}">
        <p14:creationId xmlns:p14="http://schemas.microsoft.com/office/powerpoint/2010/main" val="2458147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360</TotalTime>
  <Words>962</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游ゴシック</vt:lpstr>
      <vt:lpstr>Arial</vt:lpstr>
      <vt:lpstr>Corbel</vt:lpstr>
      <vt:lpstr>Parallax</vt:lpstr>
      <vt:lpstr>スカルプト基礎０２</vt:lpstr>
      <vt:lpstr>テーマ</vt:lpstr>
      <vt:lpstr>便利なブラシを理解する</vt:lpstr>
      <vt:lpstr>便利なブラシを理解する</vt:lpstr>
      <vt:lpstr>Morph</vt:lpstr>
      <vt:lpstr>背面マスク</vt:lpstr>
      <vt:lpstr>ポリグループ</vt:lpstr>
      <vt:lpstr>頂点カラーを使ったテクスチャ作成</vt:lpstr>
      <vt:lpstr>サブツール操作</vt:lpstr>
      <vt:lpstr>マテリアル</vt:lpstr>
      <vt:lpstr>実践 してみる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CG基礎</dc:title>
  <dc:creator>西川 高史</dc:creator>
  <cp:lastModifiedBy>西川 高史</cp:lastModifiedBy>
  <cp:revision>26</cp:revision>
  <dcterms:created xsi:type="dcterms:W3CDTF">2021-05-01T02:24:19Z</dcterms:created>
  <dcterms:modified xsi:type="dcterms:W3CDTF">2021-09-25T15:26:45Z</dcterms:modified>
</cp:coreProperties>
</file>