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9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69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1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6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543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743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5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24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86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195"/>
            <a:ext cx="10018713" cy="4241006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70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205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902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041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890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  <p:sldLayoutId id="2147485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io-sei.com/zbrush_hotkey/" TargetMode="External"/><Relationship Id="rId2" Type="http://schemas.openxmlformats.org/officeDocument/2006/relationships/hyperlink" Target="https://tutusia.com/zbrush-customization-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ixologic.com/zbrush/downloadcenter/alph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lazymou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utusia.com/zbrush-free-custom-brush#2Orb-brushes_Pack_for_Zbrus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ubebrush.co/yunuskilic/products/5tnoug-qcuR/free-rock-brush-pack-for-zbrush?ref=vatan1524" TargetMode="External"/><Relationship Id="rId2" Type="http://schemas.openxmlformats.org/officeDocument/2006/relationships/hyperlink" Target="https://www.artstation.com/artwork/L2BVm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ippednormals.com/downloads/free-rock-brush-pack-for-zbru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基礎</a:t>
            </a:r>
            <a:r>
              <a:rPr lang="ja-JP" altLang="en-US" dirty="0"/>
              <a:t>０３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99D-F3DA-4B61-A532-A2B8F59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0AA-E7D4-432C-A190-213CE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ブラシの理解</a:t>
            </a:r>
            <a:endParaRPr lang="en-US" altLang="ja-JP" dirty="0"/>
          </a:p>
          <a:p>
            <a:r>
              <a:rPr lang="ja-JP" altLang="en-US" dirty="0"/>
              <a:t>アルファ、ストローク</a:t>
            </a:r>
            <a:endParaRPr lang="en-US" altLang="ja-JP" dirty="0"/>
          </a:p>
          <a:p>
            <a:r>
              <a:rPr lang="ja-JP" altLang="en-US" dirty="0"/>
              <a:t>インターネットからブラシをダウンロードして使ってみる</a:t>
            </a:r>
            <a:endParaRPr lang="en-US" altLang="ja-JP" dirty="0"/>
          </a:p>
          <a:p>
            <a:r>
              <a:rPr lang="en-US" altLang="ja-JP" dirty="0"/>
              <a:t>UI</a:t>
            </a:r>
            <a:r>
              <a:rPr lang="ja-JP" altLang="en-US" dirty="0"/>
              <a:t>のカスタマイズ、ショートカット</a:t>
            </a:r>
            <a:endParaRPr lang="en-US" altLang="ja-JP" dirty="0"/>
          </a:p>
          <a:p>
            <a:r>
              <a:rPr lang="en-US" altLang="ja-JP" dirty="0"/>
              <a:t>Radial Symmetry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FB8C5-4E06-465F-A175-4CB4FBA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6FA4-FD9C-48A3-BEA3-7E8D95B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5A14-C740-42AF-BCD9-EE74FC38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のカスタマイズ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F1ED-5938-4131-8A70-9A2AED08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は明示的に保存しないと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は初期のまま</a:t>
            </a:r>
            <a:endParaRPr kumimoji="1" lang="en-US" altLang="ja-JP" dirty="0"/>
          </a:p>
          <a:p>
            <a:r>
              <a:rPr kumimoji="1" lang="ja-JP" altLang="en-US" dirty="0"/>
              <a:t>よく使う機能をカスタマイズするのがおすすめ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https://tutusia.com/zbrush-customization-ui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ショートカットキーのカスタマイズ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https://kaio-sei.com/zbrush_hotkey/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よく使う機能を「自分のカスタムメニューに追加→ショートカットキー」でいつでも呼び出せるようにするのがおすすめ</a:t>
            </a:r>
            <a:endParaRPr kumimoji="1"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117AA-8A9C-44F3-8116-A6AE4C1B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F76C6-4218-4430-8C07-A21F8A8B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4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12B1-268D-4944-A2B7-C375F73B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おすすめショートカット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E35E-1581-4539-A770-28CC36D5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よく使うブラシ</a:t>
            </a:r>
            <a:endParaRPr kumimoji="1" lang="en-US" altLang="ja-JP" dirty="0"/>
          </a:p>
          <a:p>
            <a:r>
              <a:rPr kumimoji="1" lang="ja-JP" altLang="en-US" dirty="0"/>
              <a:t>ダイナメッシュ</a:t>
            </a:r>
            <a:endParaRPr kumimoji="1" lang="en-US" altLang="ja-JP" dirty="0"/>
          </a:p>
          <a:p>
            <a:r>
              <a:rPr lang="ja-JP" altLang="en-US" dirty="0"/>
              <a:t>背面マスク</a:t>
            </a:r>
            <a:endParaRPr lang="en-US" altLang="ja-JP" dirty="0"/>
          </a:p>
          <a:p>
            <a:r>
              <a:rPr kumimoji="1" lang="ja-JP" altLang="en-US" dirty="0"/>
              <a:t>ライトも変えやすいように</a:t>
            </a:r>
            <a:r>
              <a:rPr kumimoji="1" lang="en-US" altLang="ja-JP" dirty="0"/>
              <a:t>UI</a:t>
            </a:r>
            <a:r>
              <a:rPr kumimoji="1" lang="ja-JP" altLang="en-US" dirty="0"/>
              <a:t>配置しておくと便利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060EA-EFAB-4E8D-8AAF-4DA70247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30E4C-FE69-44C0-8410-8EE37704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89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51C5-A15C-45D5-AD9E-14EC73A2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ブラシ（アルファ）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CA58-931B-4910-8442-48D8085A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ブラシはアルファで形が作成される。フォトショップと同じ</a:t>
            </a:r>
            <a:endParaRPr kumimoji="1" lang="en-US" altLang="ja-JP" dirty="0"/>
          </a:p>
          <a:p>
            <a:r>
              <a:rPr lang="ja-JP" altLang="en-US" dirty="0"/>
              <a:t>アルファを切り替えることでブラシの効果を切り替えれる。</a:t>
            </a:r>
            <a:endParaRPr lang="en-US" altLang="ja-JP" dirty="0"/>
          </a:p>
          <a:p>
            <a:r>
              <a:rPr kumimoji="1" lang="ja-JP" altLang="en-US" dirty="0"/>
              <a:t>ネット上からダウンロードできる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https://pixologic.com/zbrush/downloadcenter/alpha/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275DB-7712-4E6E-815B-7B8E855D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60558-21A9-4B9D-A056-6B58FA34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30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501A-4528-4515-85D0-E582256A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ブラシ（ストローク）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647B-8B35-47DB-B14C-F49F660D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ストロークを切り替えれる</a:t>
            </a:r>
            <a:endParaRPr kumimoji="1" lang="en-US" altLang="ja-JP" dirty="0"/>
          </a:p>
          <a:p>
            <a:r>
              <a:rPr lang="ja-JP" altLang="en-US" dirty="0"/>
              <a:t>アルファを</a:t>
            </a:r>
            <a:r>
              <a:rPr lang="en-US" altLang="ja-JP" dirty="0" err="1"/>
              <a:t>DragRect</a:t>
            </a:r>
            <a:r>
              <a:rPr lang="ja-JP" altLang="en-US" dirty="0"/>
              <a:t>でスカルプトすることで、シワや鱗などのディティールも簡単にスカルプトできる</a:t>
            </a:r>
            <a:endParaRPr lang="en-US" altLang="ja-JP" dirty="0"/>
          </a:p>
          <a:p>
            <a:r>
              <a:rPr lang="en-US" altLang="ja-JP" dirty="0"/>
              <a:t>Spray</a:t>
            </a:r>
            <a:r>
              <a:rPr lang="ja-JP" altLang="en-US"/>
              <a:t>はテクスチャ作成時に便利</a:t>
            </a:r>
            <a:endParaRPr lang="en-US" altLang="ja-JP" dirty="0"/>
          </a:p>
          <a:p>
            <a:r>
              <a:rPr kumimoji="1" lang="ja-JP" altLang="en-US" dirty="0"/>
              <a:t>「トローク→レイジーマウス→レイジー半径」たまに使用する。</a:t>
            </a:r>
            <a:br>
              <a:rPr kumimoji="1" lang="en-US" altLang="ja-JP" dirty="0"/>
            </a:br>
            <a:r>
              <a:rPr kumimoji="1" lang="ja-JP" altLang="en-US" dirty="0"/>
              <a:t>きれいな線をスカルプトしたいときは大きくすればよい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https://mononoco.com/creative-design/zbrush/lazymouse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D27FF-7E5E-46D9-9CBC-6D6183F2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63052-4B4E-445E-ADA4-482854AF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66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2D96-F7D7-40AC-B6DC-3C10E6B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外部からブラシをダウンロード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58F5-4D1A-4865-A855-9827DAA4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ネットからブラシをダウンロードできる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https://tutusia.com/zbrush-free-custom-brush#2Orb-brushes_Pack_for_Zbrush</a:t>
            </a:r>
            <a:endParaRPr kumimoji="1" lang="en-US" altLang="ja-JP" dirty="0"/>
          </a:p>
          <a:p>
            <a:r>
              <a:rPr kumimoji="1" lang="en-US" altLang="ja-JP" dirty="0" err="1"/>
              <a:t>SK_Pack</a:t>
            </a:r>
            <a:r>
              <a:rPr kumimoji="1" lang="ja-JP" altLang="en-US" dirty="0"/>
              <a:t>と</a:t>
            </a:r>
            <a:r>
              <a:rPr kumimoji="1" lang="en-US" altLang="ja-JP" dirty="0"/>
              <a:t>Orb-brushes Pack for </a:t>
            </a:r>
            <a:r>
              <a:rPr kumimoji="1" lang="en-US" altLang="ja-JP" dirty="0" err="1"/>
              <a:t>Zbrush</a:t>
            </a:r>
            <a:r>
              <a:rPr lang="ja-JP" altLang="en-US" dirty="0"/>
              <a:t>はおすすめ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35D18-AC0D-4B49-A4FC-427572C9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1C415-060E-4A0C-88FF-27FACDFA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34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E006-8A38-4538-B6F2-151DC102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Radial Symmetry</a:t>
            </a:r>
            <a:r>
              <a:rPr lang="ja-JP" altLang="en-US" dirty="0"/>
              <a:t>（放射状にシンメトリ）</a:t>
            </a:r>
            <a:endParaRPr lang="en-US" altLang="ja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7D06-9020-4384-B651-2340D182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「トランスフォーム→シンメトリ有効→（</a:t>
            </a:r>
            <a:r>
              <a:rPr kumimoji="1" lang="en-US" altLang="ja-JP" dirty="0"/>
              <a:t>R</a:t>
            </a:r>
            <a:r>
              <a:rPr kumimoji="1" lang="ja-JP" altLang="en-US" dirty="0"/>
              <a:t>）をアクティブ」</a:t>
            </a:r>
            <a:endParaRPr kumimoji="1" lang="en-US" altLang="ja-JP" dirty="0"/>
          </a:p>
          <a:p>
            <a:r>
              <a:rPr kumimoji="1" lang="ja-JP" altLang="en-US" dirty="0"/>
              <a:t>円周上にスカルプトすることができる</a:t>
            </a:r>
            <a:endParaRPr kumimoji="1" lang="en-US" altLang="ja-JP" dirty="0"/>
          </a:p>
          <a:p>
            <a:r>
              <a:rPr kumimoji="1" lang="ja-JP" altLang="en-US" dirty="0"/>
              <a:t>円柱状のも</a:t>
            </a:r>
            <a:r>
              <a:rPr lang="ja-JP" altLang="en-US" dirty="0"/>
              <a:t>のに便利</a:t>
            </a:r>
            <a:endParaRPr kumimoji="1"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C081A-FB04-42CE-ADBB-58BF57E1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D30CB-ACDE-4C14-A74A-57F4FA6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71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B3FB-CF79-4729-AC54-A4D30090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 岩をスカルプトしてみる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4E0C-9024-4966-92BF-2B65F5A7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岩をスカルプトしてみる</a:t>
            </a:r>
            <a:endParaRPr kumimoji="1" lang="en-US" altLang="ja-JP" dirty="0"/>
          </a:p>
          <a:p>
            <a:r>
              <a:rPr lang="ja-JP" altLang="en-US" dirty="0"/>
              <a:t>シルエットを作成→カスタムアルファを使ってディテール作成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https://www.artstation.com/artwork/L2BVmv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カスタムブラシ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https://cubebrush.co/yunuskilic/products/5tnoug-qcuR/free-rock-brush-pack-for-zbrush?ref=vatan1524</a:t>
            </a:r>
            <a:endParaRPr kumimoji="1" lang="en-US" altLang="ja-JP" dirty="0"/>
          </a:p>
          <a:p>
            <a:r>
              <a:rPr kumimoji="1" lang="en-US" altLang="ja-JP" dirty="0">
                <a:hlinkClick r:id="rId4"/>
              </a:rPr>
              <a:t>https://flippednormals.com/downloads/free-rock-brush-pack-for-zbrush/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2A32-4E76-4329-8C98-4FA10191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C934F-20F0-422C-9563-FB8367B2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65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634</TotalTime>
  <Words>821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Corbel</vt:lpstr>
      <vt:lpstr>Parallax</vt:lpstr>
      <vt:lpstr>Zbrush基礎０３</vt:lpstr>
      <vt:lpstr>テーマ</vt:lpstr>
      <vt:lpstr>UIのカスタマイズ</vt:lpstr>
      <vt:lpstr>おすすめショートカット</vt:lpstr>
      <vt:lpstr>ブラシ（アルファ）</vt:lpstr>
      <vt:lpstr>ブラシ（ストローク）</vt:lpstr>
      <vt:lpstr>外部からブラシをダウンロード</vt:lpstr>
      <vt:lpstr>Radial Symmetry（放射状にシンメトリ）</vt:lpstr>
      <vt:lpstr>実践 岩をスカルプトしてみる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26</cp:revision>
  <dcterms:created xsi:type="dcterms:W3CDTF">2021-05-01T02:24:19Z</dcterms:created>
  <dcterms:modified xsi:type="dcterms:W3CDTF">2021-09-25T15:56:25Z</dcterms:modified>
</cp:coreProperties>
</file>