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59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38" autoAdjust="0"/>
  </p:normalViewPr>
  <p:slideViewPr>
    <p:cSldViewPr snapToGrid="0">
      <p:cViewPr varScale="1">
        <p:scale>
          <a:sx n="89" d="100"/>
          <a:sy n="89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969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01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3964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5541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543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77438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77506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242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86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195"/>
            <a:ext cx="10018713" cy="4241006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6570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6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32058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29022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8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8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1041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890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0" r:id="rId1"/>
    <p:sldLayoutId id="2147485661" r:id="rId2"/>
    <p:sldLayoutId id="2147485662" r:id="rId3"/>
    <p:sldLayoutId id="2147485663" r:id="rId4"/>
    <p:sldLayoutId id="2147485664" r:id="rId5"/>
    <p:sldLayoutId id="2147485665" r:id="rId6"/>
    <p:sldLayoutId id="2147485666" r:id="rId7"/>
    <p:sldLayoutId id="2147485667" r:id="rId8"/>
    <p:sldLayoutId id="2147485668" r:id="rId9"/>
    <p:sldLayoutId id="2147485669" r:id="rId10"/>
    <p:sldLayoutId id="2147485670" r:id="rId11"/>
    <p:sldLayoutId id="2147485671" r:id="rId12"/>
    <p:sldLayoutId id="2147485672" r:id="rId13"/>
    <p:sldLayoutId id="2147485673" r:id="rId14"/>
    <p:sldLayoutId id="2147485674" r:id="rId15"/>
    <p:sldLayoutId id="2147485675" r:id="rId16"/>
    <p:sldLayoutId id="214748567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実践 手をスカルプトしてみる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身近なものをスカルプトする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099D-F3DA-4B61-A532-A2B8F593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0AA-E7D4-432C-A190-213CE476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ワークフロー</a:t>
            </a:r>
            <a:endParaRPr lang="en-US" altLang="ja-JP" dirty="0"/>
          </a:p>
          <a:p>
            <a:r>
              <a:rPr lang="ja-JP" altLang="en-US" dirty="0"/>
              <a:t>有機的なものをスカルプトしてみる</a:t>
            </a:r>
            <a:endParaRPr lang="en-US" altLang="ja-JP" dirty="0"/>
          </a:p>
          <a:p>
            <a:r>
              <a:rPr lang="ja-JP" altLang="en-US" dirty="0"/>
              <a:t>スカルプトのコツ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FB8C5-4E06-465F-A175-4CB4FBAC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6FA4-FD9C-48A3-BEA3-7E8D95B4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0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E98B-7C07-4A12-A08F-2467630B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ワークフロー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EA50-6030-469B-BBAE-05F52F45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Dynamesh</a:t>
            </a:r>
            <a:r>
              <a:rPr kumimoji="1" lang="ja-JP" altLang="en-US" dirty="0"/>
              <a:t>でシルエット→</a:t>
            </a:r>
            <a:r>
              <a:rPr kumimoji="1" lang="en-US" altLang="ja-JP" dirty="0" err="1"/>
              <a:t>Zremesher</a:t>
            </a:r>
            <a:r>
              <a:rPr kumimoji="1" lang="ja-JP" altLang="en-US" dirty="0"/>
              <a:t>でリトポ→</a:t>
            </a:r>
            <a:r>
              <a:rPr kumimoji="1" lang="en-US" altLang="ja-JP" dirty="0" err="1"/>
              <a:t>Subdivid</a:t>
            </a:r>
            <a:r>
              <a:rPr kumimoji="1" lang="ja-JP" altLang="en-US" dirty="0"/>
              <a:t>で分割すうを上げる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7F8EC-0D3A-43EF-B5D2-8C3AC56E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47D34-037C-458A-9958-B1B24D34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09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5040-DF84-4901-BF50-54DD590B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有機的なものをスカルプトしてみる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5466-1612-4C03-868D-40F0C192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有機的なものをスカルプトしてみる</a:t>
            </a:r>
            <a:endParaRPr lang="en-US" altLang="ja-JP" dirty="0"/>
          </a:p>
          <a:p>
            <a:r>
              <a:rPr lang="en-US" altLang="ja-JP" dirty="0"/>
              <a:t>Maya</a:t>
            </a:r>
            <a:r>
              <a:rPr lang="ja-JP" altLang="en-US" dirty="0"/>
              <a:t>のモデリングと同じように「シルエットを作成→ディテールを作り込む」この順番を厳守する</a:t>
            </a:r>
            <a:endParaRPr lang="en-US" altLang="ja-JP" dirty="0"/>
          </a:p>
          <a:p>
            <a:r>
              <a:rPr lang="ja-JP" altLang="en-US" dirty="0"/>
              <a:t>シルエットを作成するときはダイナメッシュを使用する。できるだけ小さい解像度が望ましい。</a:t>
            </a:r>
            <a:endParaRPr lang="en-US" altLang="ja-JP" dirty="0"/>
          </a:p>
          <a:p>
            <a:r>
              <a:rPr lang="ja-JP" altLang="en-US" dirty="0"/>
              <a:t>デッサンみたいなもの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540BD-34F0-42C0-932C-FCDBD5AA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85922-CC18-44D1-B306-1ACDE777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25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36C5-4F6F-481D-9B5B-88F93E5C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スカルプトのコツ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843B-413D-4B22-A590-12F25FDC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関節から関節を意識する</a:t>
            </a:r>
            <a:endParaRPr kumimoji="1" lang="en-US" altLang="ja-JP" dirty="0"/>
          </a:p>
          <a:p>
            <a:r>
              <a:rPr kumimoji="1" lang="ja-JP" altLang="en-US" dirty="0"/>
              <a:t>まず関節を作りそれをつなげるイメージ</a:t>
            </a:r>
            <a:endParaRPr kumimoji="1" lang="en-US" altLang="ja-JP" dirty="0"/>
          </a:p>
          <a:p>
            <a:r>
              <a:rPr lang="ja-JP" altLang="en-US" dirty="0"/>
              <a:t>人間や動物は筋肉や骨のリファレンスを見ることが大事。特に骨</a:t>
            </a:r>
            <a:endParaRPr lang="en-US" altLang="ja-JP" dirty="0"/>
          </a:p>
          <a:p>
            <a:r>
              <a:rPr kumimoji="1" lang="ja-JP" altLang="en-US" dirty="0"/>
              <a:t>実際に自分の体を触って観察してみる</a:t>
            </a:r>
            <a:endParaRPr kumimoji="1" lang="en-US" altLang="ja-JP" dirty="0"/>
          </a:p>
          <a:p>
            <a:r>
              <a:rPr lang="ja-JP" altLang="en-US" dirty="0"/>
              <a:t>一つのサブツールが１０</a:t>
            </a:r>
            <a:r>
              <a:rPr lang="en-US" altLang="ja-JP" dirty="0"/>
              <a:t>M</a:t>
            </a:r>
            <a:r>
              <a:rPr lang="ja-JP" altLang="en-US" dirty="0"/>
              <a:t>以上にならないようにする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BFFE4-D5FA-411F-BDA4-5CD5A033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4BCE-BAB7-4346-8BBA-BFB5C3D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31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8185-C15E-4FDA-822C-ACDD90D1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スカルプトの手順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CA7A-818C-4ECE-9005-3B38F241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170" y="1550195"/>
            <a:ext cx="10152854" cy="4241006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三段階に分けてスカルプトする。保存データを分けておく</a:t>
            </a:r>
            <a:endParaRPr kumimoji="1" lang="en-US" altLang="ja-JP" dirty="0"/>
          </a:p>
          <a:p>
            <a:r>
              <a:rPr kumimoji="1" lang="ja-JP" altLang="en-US" b="1" dirty="0"/>
              <a:t>１，シルエット</a:t>
            </a:r>
            <a:endParaRPr kumimoji="1" lang="en-US" altLang="ja-JP" b="1" dirty="0"/>
          </a:p>
          <a:p>
            <a:pPr lvl="1"/>
            <a:r>
              <a:rPr kumimoji="1" lang="en-US" altLang="ja-JP" dirty="0" err="1"/>
              <a:t>Dynamesh</a:t>
            </a:r>
            <a:r>
              <a:rPr kumimoji="1" lang="ja-JP" altLang="en-US" dirty="0"/>
              <a:t>を使用したシルエット</a:t>
            </a:r>
            <a:endParaRPr kumimoji="1" lang="en-US" altLang="ja-JP" dirty="0"/>
          </a:p>
          <a:p>
            <a:r>
              <a:rPr lang="ja-JP" altLang="en-US" b="1" dirty="0"/>
              <a:t>２，ミドルディテール</a:t>
            </a:r>
            <a:endParaRPr lang="en-US" altLang="ja-JP" b="1" dirty="0"/>
          </a:p>
          <a:p>
            <a:pPr lvl="1"/>
            <a:r>
              <a:rPr lang="en-US" altLang="ja-JP" dirty="0" err="1"/>
              <a:t>Zremesher</a:t>
            </a:r>
            <a:r>
              <a:rPr lang="ja-JP" altLang="en-US" dirty="0"/>
              <a:t>→</a:t>
            </a:r>
            <a:r>
              <a:rPr lang="en-US" altLang="ja-JP" dirty="0" err="1"/>
              <a:t>Subdiv</a:t>
            </a:r>
            <a:r>
              <a:rPr lang="ja-JP" altLang="en-US" dirty="0"/>
              <a:t>してスカルプト</a:t>
            </a:r>
            <a:endParaRPr lang="en-US" altLang="ja-JP" dirty="0"/>
          </a:p>
          <a:p>
            <a:pPr lvl="1"/>
            <a:r>
              <a:rPr lang="en-US" altLang="ja-JP" dirty="0" err="1"/>
              <a:t>DamStandard</a:t>
            </a:r>
            <a:r>
              <a:rPr lang="ja-JP" altLang="en-US" dirty="0"/>
              <a:t>などをスカルプトできるところのディテール</a:t>
            </a:r>
            <a:endParaRPr lang="en-US" altLang="ja-JP" dirty="0"/>
          </a:p>
          <a:p>
            <a:r>
              <a:rPr kumimoji="1" lang="ja-JP" altLang="en-US" b="1" dirty="0"/>
              <a:t>３，ハイディテール</a:t>
            </a:r>
            <a:endParaRPr kumimoji="1" lang="en-US" altLang="ja-JP" b="1" dirty="0"/>
          </a:p>
          <a:p>
            <a:pPr lvl="1"/>
            <a:r>
              <a:rPr lang="ja-JP" altLang="en-US" dirty="0"/>
              <a:t>アルファを作成使ったスカルプト</a:t>
            </a:r>
            <a:endParaRPr lang="en-US" altLang="ja-JP" dirty="0"/>
          </a:p>
          <a:p>
            <a:pPr lvl="1"/>
            <a:r>
              <a:rPr kumimoji="1" lang="ja-JP" altLang="en-US" dirty="0"/>
              <a:t>しわ、鱗、細かい凹凸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ゲームモデルの場合スカルプトせずに</a:t>
            </a:r>
            <a:r>
              <a:rPr kumimoji="1" lang="en-US" altLang="ja-JP" dirty="0"/>
              <a:t>SP</a:t>
            </a:r>
            <a:r>
              <a:rPr kumimoji="1" lang="ja-JP" altLang="en-US" dirty="0"/>
              <a:t>などで直接ノーマルマップを適用するレベル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92C27-C742-4606-A5E4-BD24B49F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50A3-5D07-41BA-9993-3E8AFD63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53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245</TotalTime>
  <Words>561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Corbel</vt:lpstr>
      <vt:lpstr>Parallax</vt:lpstr>
      <vt:lpstr>実践 手をスカルプトしてみる</vt:lpstr>
      <vt:lpstr>テーマ</vt:lpstr>
      <vt:lpstr>ワークフロー</vt:lpstr>
      <vt:lpstr>有機的なものをスカルプトしてみる</vt:lpstr>
      <vt:lpstr>スカルプトのコツ</vt:lpstr>
      <vt:lpstr>スカルプトの手順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26</cp:revision>
  <dcterms:created xsi:type="dcterms:W3CDTF">2021-05-01T02:24:19Z</dcterms:created>
  <dcterms:modified xsi:type="dcterms:W3CDTF">2021-09-25T17:42:14Z</dcterms:modified>
</cp:coreProperties>
</file>