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659" r:id="rId1"/>
  </p:sldMasterIdLst>
  <p:notesMasterIdLst>
    <p:notesMasterId r:id="rId10"/>
  </p:notesMasterIdLst>
  <p:sldIdLst>
    <p:sldId id="256" r:id="rId2"/>
    <p:sldId id="258" r:id="rId3"/>
    <p:sldId id="260" r:id="rId4"/>
    <p:sldId id="259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38" autoAdjust="0"/>
  </p:normalViewPr>
  <p:slideViewPr>
    <p:cSldViewPr snapToGrid="0">
      <p:cViewPr varScale="1">
        <p:scale>
          <a:sx n="89" d="100"/>
          <a:sy n="89" d="100"/>
        </p:scale>
        <p:origin x="7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FC1C1-A0B3-4216-9829-7D250BC027E5}" type="datetimeFigureOut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219F5-B701-4879-A416-1569235C1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98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5C4B-B3F4-4B9F-9471-2865EC5F20A3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9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59696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90010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63964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55412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45431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774382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4775060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124239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286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50195"/>
            <a:ext cx="10018713" cy="4241006"/>
          </a:xfrm>
        </p:spPr>
        <p:txBody>
          <a:bodyPr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altLang="ja-JP" dirty="0"/>
              <a:t>Click to edit Master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165709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17EA-6FE5-462A-928B-3213FB364B06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660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6320587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829022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F1D8-6933-48FE-9666-CBCA4AA90D2C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88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2E92-214F-40DF-9F8C-B673867FB301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582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10414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28907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15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60" r:id="rId1"/>
    <p:sldLayoutId id="2147485661" r:id="rId2"/>
    <p:sldLayoutId id="2147485662" r:id="rId3"/>
    <p:sldLayoutId id="2147485663" r:id="rId4"/>
    <p:sldLayoutId id="2147485664" r:id="rId5"/>
    <p:sldLayoutId id="2147485665" r:id="rId6"/>
    <p:sldLayoutId id="2147485666" r:id="rId7"/>
    <p:sldLayoutId id="2147485667" r:id="rId8"/>
    <p:sldLayoutId id="2147485668" r:id="rId9"/>
    <p:sldLayoutId id="2147485669" r:id="rId10"/>
    <p:sldLayoutId id="2147485670" r:id="rId11"/>
    <p:sldLayoutId id="2147485671" r:id="rId12"/>
    <p:sldLayoutId id="2147485672" r:id="rId13"/>
    <p:sldLayoutId id="2147485673" r:id="rId14"/>
    <p:sldLayoutId id="2147485674" r:id="rId15"/>
    <p:sldLayoutId id="2147485675" r:id="rId16"/>
    <p:sldLayoutId id="2147485676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kumimoji="1"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ononoco.com/creative-design/zbrush/live-boolea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ononoco.com/creative-design/zbrush/zsphere-basi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ononoco.com/creative-design/zbrush/transeposemast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ononoco.com/creative-design/zbrush/stenci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ononoco.com/creative-design/zbrush/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0DE4-C6C0-4C4D-958E-9AB4CFCE4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Zbrush</a:t>
            </a:r>
            <a:r>
              <a:rPr kumimoji="1" lang="ja-JP" altLang="en-US" dirty="0"/>
              <a:t>応用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EDCDC-DDAC-4F34-B7A7-697072CE2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応用</a:t>
            </a:r>
            <a:r>
              <a:rPr kumimoji="1" lang="ja-JP" altLang="en-US" dirty="0"/>
              <a:t>操作を理解する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412FF-26EE-4802-8389-CC66427E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B93BB-C6B8-49A7-BC56-2CC31E6D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1512E4F-4AC8-432B-8AD7-25FC6E577C8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69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9099D-F3DA-4B61-A532-A2B8F593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テーマ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850AA-E7D4-432C-A190-213CE4761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ブーリアン</a:t>
            </a:r>
            <a:endParaRPr lang="en-US" altLang="ja-JP" dirty="0"/>
          </a:p>
          <a:p>
            <a:r>
              <a:rPr lang="ja-JP" altLang="en-US" dirty="0"/>
              <a:t>ステンシル</a:t>
            </a:r>
            <a:endParaRPr lang="en-US" altLang="ja-JP" dirty="0"/>
          </a:p>
          <a:p>
            <a:r>
              <a:rPr lang="ja-JP" altLang="en-US" dirty="0"/>
              <a:t>トランスポーズマスター</a:t>
            </a:r>
            <a:endParaRPr lang="en-US" altLang="ja-JP" dirty="0"/>
          </a:p>
          <a:p>
            <a:r>
              <a:rPr lang="ja-JP" altLang="en-US" dirty="0"/>
              <a:t>ディテール転送</a:t>
            </a:r>
            <a:endParaRPr lang="en-US" altLang="ja-JP" dirty="0"/>
          </a:p>
          <a:p>
            <a:r>
              <a:rPr lang="ja-JP" altLang="en-US" dirty="0"/>
              <a:t>サブディビジョンの再構築</a:t>
            </a:r>
            <a:endParaRPr lang="en-US" altLang="ja-JP" dirty="0"/>
          </a:p>
          <a:p>
            <a:r>
              <a:rPr lang="en-US" altLang="ja-JP" dirty="0" err="1"/>
              <a:t>ZSphere</a:t>
            </a:r>
            <a:endParaRPr lang="en-US" altLang="ja-JP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FB8C5-4E06-465F-A175-4CB4FBAC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76FA4-FD9C-48A3-BEA3-7E8D95B4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403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9205-81E1-4A5B-AA31-6897FD687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ブーリアン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3EBC-5255-4100-B0FC-7E88FBAB4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Maya</a:t>
            </a:r>
            <a:r>
              <a:rPr kumimoji="1" lang="ja-JP" altLang="en-US" dirty="0"/>
              <a:t>のブーリアンと同じ</a:t>
            </a:r>
            <a:endParaRPr kumimoji="1" lang="en-US" altLang="ja-JP" dirty="0"/>
          </a:p>
          <a:p>
            <a:r>
              <a:rPr lang="ja-JP" altLang="en-US" dirty="0"/>
              <a:t>サブツール上でブーリアンを使用できる。</a:t>
            </a:r>
            <a:r>
              <a:rPr lang="en-US" altLang="ja-JP" dirty="0" err="1"/>
              <a:t>Dynamesh</a:t>
            </a:r>
            <a:r>
              <a:rPr lang="ja-JP" altLang="en-US" dirty="0"/>
              <a:t>を使用している場合メッシュの割りを気にしなくていいので便利</a:t>
            </a:r>
            <a:endParaRPr lang="en-US" altLang="ja-JP" dirty="0"/>
          </a:p>
          <a:p>
            <a:r>
              <a:rPr kumimoji="1" lang="en-US" altLang="ja-JP" dirty="0" err="1"/>
              <a:t>LiveBoolean</a:t>
            </a:r>
            <a:r>
              <a:rPr kumimoji="1" lang="ja-JP" altLang="en-US" dirty="0"/>
              <a:t>で結果を確認できる。</a:t>
            </a:r>
            <a:endParaRPr kumimoji="1" lang="en-US" altLang="ja-JP" dirty="0"/>
          </a:p>
          <a:p>
            <a:r>
              <a:rPr kumimoji="1" lang="en-US" altLang="ja-JP" dirty="0">
                <a:hlinkClick r:id="rId2"/>
              </a:rPr>
              <a:t>https://mononoco.com/creative-design/zbrush/live-boolean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21C37-347E-4548-B730-153B12120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7B986-A5A1-45F0-9B10-06E4980B9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7849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F652-4D87-49C4-BE8C-80C8AD1A6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ZSphere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2A208-7F0B-49C5-BC0D-2494D92C6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初期のシルエット作成に使う</a:t>
            </a:r>
            <a:endParaRPr kumimoji="1" lang="en-US" altLang="ja-JP" dirty="0">
              <a:hlinkClick r:id="rId2"/>
            </a:endParaRPr>
          </a:p>
          <a:p>
            <a:r>
              <a:rPr kumimoji="1" lang="en-US" altLang="ja-JP" dirty="0">
                <a:hlinkClick r:id="rId2"/>
              </a:rPr>
              <a:t>https://mononoco.com/creative-design/zbrush/zsphere-basic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076AC-5243-489B-9F37-86C907F30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9D9EF-1DA7-40F7-AD51-178A0C301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844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F52A-7141-4CE0-B060-E8D3CE61B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トランスポーズマスター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09748-2F1B-4846-AF95-4B3C52AD9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サブツールを一括で編集できる</a:t>
            </a:r>
            <a:endParaRPr kumimoji="1" lang="en-US" altLang="ja-JP" dirty="0"/>
          </a:p>
          <a:p>
            <a:r>
              <a:rPr kumimoji="1" lang="ja-JP" altLang="en-US" dirty="0"/>
              <a:t>トランスポーズマスターを使用するまえにサブツールで「すべてロウ」にしておく</a:t>
            </a:r>
            <a:endParaRPr kumimoji="1" lang="en-US" altLang="ja-JP" dirty="0"/>
          </a:p>
          <a:p>
            <a:r>
              <a:rPr lang="en-US" altLang="ja-JP" dirty="0" err="1"/>
              <a:t>Zsphere</a:t>
            </a:r>
            <a:r>
              <a:rPr lang="ja-JP" altLang="en-US" dirty="0"/>
              <a:t>を使ってポージングもできる</a:t>
            </a:r>
            <a:endParaRPr lang="en-US" altLang="ja-JP" dirty="0"/>
          </a:p>
          <a:p>
            <a:r>
              <a:rPr kumimoji="1" lang="en-US" altLang="ja-JP" dirty="0">
                <a:hlinkClick r:id="rId2"/>
              </a:rPr>
              <a:t>https://mononoco.com/creative-design/zbrush/transeposemaster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9F6E5E-2BDB-427F-8B49-6E62CAFF2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FE66A-CC5E-4CE6-82A1-D3C59F62C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536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4C1C1-535E-429A-B8D0-798CA73FE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ステンシル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143F8-C796-4C8A-A1C5-B92E617E5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スクリースペースでのマスク</a:t>
            </a:r>
            <a:endParaRPr kumimoji="1" lang="en-US" altLang="ja-JP" dirty="0"/>
          </a:p>
          <a:p>
            <a:r>
              <a:rPr kumimoji="1" lang="en-US" altLang="ja-JP" dirty="0">
                <a:hlinkClick r:id="rId2"/>
              </a:rPr>
              <a:t>https://mononoco.com/creative-design/zbrush/stencil</a:t>
            </a:r>
            <a:endParaRPr kumimoji="1" lang="en-US" altLang="ja-JP" dirty="0"/>
          </a:p>
          <a:p>
            <a:r>
              <a:rPr lang="ja-JP" altLang="en-US" dirty="0"/>
              <a:t>リファレンスの表示に便利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706402-9D89-4B25-9C44-824829584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98D9C-0CC3-46BE-B148-9FC5DA4E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404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2F6D-1CE8-4E0E-A267-F73379E46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ジオメトリの細かい操作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0935E-8D57-46F3-AD3E-C0610EDFD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サブディビジョンを再構築</a:t>
            </a:r>
            <a:endParaRPr lang="en-US" altLang="ja-JP" dirty="0"/>
          </a:p>
          <a:p>
            <a:r>
              <a:rPr kumimoji="1" lang="ja-JP" altLang="en-US" dirty="0"/>
              <a:t>クリース</a:t>
            </a:r>
            <a:endParaRPr kumimoji="1" lang="en-US" altLang="ja-JP" dirty="0"/>
          </a:p>
          <a:p>
            <a:r>
              <a:rPr kumimoji="1" lang="ja-JP" altLang="en-US" dirty="0"/>
              <a:t>クレイメッシュ</a:t>
            </a:r>
            <a:endParaRPr kumimoji="1" lang="en-US" altLang="ja-JP" dirty="0"/>
          </a:p>
          <a:p>
            <a:r>
              <a:rPr lang="ja-JP" altLang="en-US" dirty="0"/>
              <a:t>エッジループ</a:t>
            </a:r>
            <a:endParaRPr lang="en-US" altLang="ja-JP" dirty="0"/>
          </a:p>
          <a:p>
            <a:r>
              <a:rPr kumimoji="1" lang="ja-JP" altLang="en-US" dirty="0"/>
              <a:t>シャドウボックス</a:t>
            </a:r>
            <a:endParaRPr kumimoji="1" lang="en-US" altLang="ja-JP" dirty="0"/>
          </a:p>
          <a:p>
            <a:r>
              <a:rPr lang="ja-JP" altLang="en-US" dirty="0"/>
              <a:t>トポロジー編集</a:t>
            </a:r>
            <a:endParaRPr lang="en-US" altLang="ja-JP" dirty="0"/>
          </a:p>
          <a:p>
            <a:pPr lvl="1"/>
            <a:r>
              <a:rPr kumimoji="1" lang="ja-JP" altLang="en-US" dirty="0"/>
              <a:t>ミラーと結合、非表示削除、シンメトリ削除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E3561-C738-4AC2-9E07-A0C7F5AE2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76177-66D4-4FF6-B512-7EE8F7169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509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0C8D-2F95-4EF7-81F3-34926096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i="0" dirty="0">
                <a:solidFill>
                  <a:srgbClr val="333333"/>
                </a:solidFill>
                <a:effectLst/>
                <a:latin typeface="Noto Sans JP"/>
              </a:rPr>
              <a:t>ディテール転送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71C89-4785-4BAE-BD18-54EAEC416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高い</a:t>
            </a:r>
            <a:r>
              <a:rPr lang="en-US" altLang="ja-JP" dirty="0" err="1"/>
              <a:t>Subdiv</a:t>
            </a:r>
            <a:r>
              <a:rPr kumimoji="1" lang="ja-JP" altLang="en-US" dirty="0"/>
              <a:t>から低</a:t>
            </a:r>
            <a:r>
              <a:rPr kumimoji="1" lang="en-US" altLang="ja-JP" dirty="0" err="1"/>
              <a:t>Subdiv</a:t>
            </a:r>
            <a:r>
              <a:rPr kumimoji="1" lang="ja-JP" altLang="en-US" dirty="0"/>
              <a:t>を作成する方法</a:t>
            </a:r>
            <a:endParaRPr kumimoji="1" lang="en-US" altLang="ja-JP" dirty="0"/>
          </a:p>
          <a:p>
            <a:r>
              <a:rPr lang="ja-JP" altLang="en-US" dirty="0"/>
              <a:t>ハイポリからモデルを作成した場合、低</a:t>
            </a:r>
            <a:r>
              <a:rPr lang="en-US" altLang="ja-JP" dirty="0" err="1"/>
              <a:t>Subdiv</a:t>
            </a:r>
            <a:r>
              <a:rPr lang="ja-JP" altLang="en-US" dirty="0"/>
              <a:t>がない。その場合に使用する。「</a:t>
            </a:r>
            <a:r>
              <a:rPr lang="en-US" altLang="ja-JP" dirty="0" err="1"/>
              <a:t>Zremesher</a:t>
            </a:r>
            <a:r>
              <a:rPr lang="ja-JP" altLang="en-US" dirty="0"/>
              <a:t>でリトポ→</a:t>
            </a:r>
            <a:r>
              <a:rPr lang="en-US" altLang="ja-JP" dirty="0" err="1"/>
              <a:t>Divid</a:t>
            </a:r>
            <a:r>
              <a:rPr lang="ja-JP" altLang="en-US" dirty="0"/>
              <a:t>しながら転写」する</a:t>
            </a:r>
            <a:endParaRPr kumimoji="1" lang="en-US" altLang="ja-JP" dirty="0">
              <a:hlinkClick r:id="rId2"/>
            </a:endParaRPr>
          </a:p>
          <a:p>
            <a:r>
              <a:rPr kumimoji="1" lang="en-US" altLang="ja-JP" dirty="0">
                <a:hlinkClick r:id="rId2"/>
              </a:rPr>
              <a:t>https://mononoco.com/creative-design/zbrush/project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A2C4C-F3CB-47A9-8D95-20B9397E8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A01884-C591-4312-9D20-17DC907C8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482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327</TotalTime>
  <Words>548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Noto Sans JP</vt:lpstr>
      <vt:lpstr>游ゴシック</vt:lpstr>
      <vt:lpstr>Arial</vt:lpstr>
      <vt:lpstr>Corbel</vt:lpstr>
      <vt:lpstr>Parallax</vt:lpstr>
      <vt:lpstr>Zbrush応用</vt:lpstr>
      <vt:lpstr>テーマ</vt:lpstr>
      <vt:lpstr>ブーリアン</vt:lpstr>
      <vt:lpstr>ZSphere</vt:lpstr>
      <vt:lpstr>トランスポーズマスター</vt:lpstr>
      <vt:lpstr>ステンシル</vt:lpstr>
      <vt:lpstr>ジオメトリの細かい操作</vt:lpstr>
      <vt:lpstr>ディテール転送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CG基礎</dc:title>
  <dc:creator>西川 高史</dc:creator>
  <cp:lastModifiedBy>西川 高史</cp:lastModifiedBy>
  <cp:revision>28</cp:revision>
  <dcterms:created xsi:type="dcterms:W3CDTF">2021-05-01T02:24:19Z</dcterms:created>
  <dcterms:modified xsi:type="dcterms:W3CDTF">2021-09-25T15:43:18Z</dcterms:modified>
</cp:coreProperties>
</file>