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im-cur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curve-set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unif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surface-noi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応用</a:t>
            </a:r>
            <a:r>
              <a:rPr lang="ja-JP" altLang="en-US" dirty="0"/>
              <a:t>０２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基本的な操作を理解する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Curve</a:t>
            </a:r>
            <a:r>
              <a:rPr lang="ja-JP" altLang="en-US" dirty="0"/>
              <a:t>ブラシ</a:t>
            </a:r>
            <a:endParaRPr lang="en-US" altLang="ja-JP" dirty="0"/>
          </a:p>
          <a:p>
            <a:r>
              <a:rPr lang="en-US" altLang="ja-JP" dirty="0"/>
              <a:t>IMM</a:t>
            </a:r>
            <a:r>
              <a:rPr lang="ja-JP" altLang="en-US" dirty="0"/>
              <a:t>ブラシ</a:t>
            </a:r>
            <a:endParaRPr lang="en-US" altLang="ja-JP" dirty="0"/>
          </a:p>
          <a:p>
            <a:r>
              <a:rPr lang="en-US" altLang="ja-JP" dirty="0"/>
              <a:t>IM</a:t>
            </a:r>
            <a:r>
              <a:rPr lang="ja-JP" altLang="en-US" dirty="0"/>
              <a:t>ブラシ作成</a:t>
            </a:r>
            <a:endParaRPr lang="en-US" altLang="ja-JP" dirty="0"/>
          </a:p>
          <a:p>
            <a:r>
              <a:rPr lang="ja-JP" altLang="en-US" dirty="0"/>
              <a:t>高度なマスク操作</a:t>
            </a:r>
            <a:endParaRPr lang="en-US" altLang="ja-JP" dirty="0"/>
          </a:p>
          <a:p>
            <a:r>
              <a:rPr lang="ja-JP" altLang="en-US" dirty="0"/>
              <a:t>変形</a:t>
            </a:r>
            <a:endParaRPr lang="en-US" altLang="ja-JP" dirty="0"/>
          </a:p>
          <a:p>
            <a:r>
              <a:rPr kumimoji="1" lang="en-US" altLang="ja-JP" dirty="0"/>
              <a:t>Surface Noise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08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EEBF-4B12-463B-8190-E8212D05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02467"/>
            <a:ext cx="10018713" cy="728663"/>
          </a:xfrm>
        </p:spPr>
        <p:txBody>
          <a:bodyPr/>
          <a:lstStyle/>
          <a:p>
            <a:r>
              <a:rPr kumimoji="1" lang="en-US" altLang="ja-JP" dirty="0"/>
              <a:t>IMM</a:t>
            </a:r>
            <a:r>
              <a:rPr kumimoji="1" lang="ja-JP" altLang="en-US" dirty="0"/>
              <a:t>ブラシ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FB70-FFDA-4B7F-BCD9-B558A64B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インサートメッシュブラシ</a:t>
            </a:r>
            <a:endParaRPr kumimoji="1" lang="en-US" altLang="ja-JP" dirty="0"/>
          </a:p>
          <a:p>
            <a:r>
              <a:rPr lang="ja-JP" altLang="en-US" dirty="0"/>
              <a:t>ボタンなど同じものを作成するときに便利</a:t>
            </a:r>
            <a:endParaRPr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https://mononoco.com/creative-design/zbrush/im-curve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BF2F4-1069-44B2-A919-5B469AFE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0ED0B-5137-4DB5-B60D-402D8D85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0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4BE7-C9E0-4924-8607-6192E908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Curve</a:t>
            </a:r>
            <a:r>
              <a:rPr lang="ja-JP" altLang="en-US" dirty="0"/>
              <a:t>ブラシ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7417-711A-451E-80F8-BA550CBB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鎖などの作成時に使用する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https://mononoco.com/creative-design/zbrush/curve-setting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BCC9-D5A0-40FB-93BE-C1B79C56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2573D-FAEB-44DF-AEC1-65376AD2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9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2ABF-4C5F-44A7-9DB3-F928F0C5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マスキング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2BBF-D324-4799-872F-197739F0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ツール→マスキング</a:t>
            </a:r>
            <a:endParaRPr kumimoji="1" lang="en-US" altLang="ja-JP" dirty="0"/>
          </a:p>
          <a:p>
            <a:r>
              <a:rPr kumimoji="1" lang="ja-JP" altLang="en-US" dirty="0"/>
              <a:t>高度な操作をできる</a:t>
            </a:r>
            <a:endParaRPr kumimoji="1" lang="en-US" altLang="ja-JP" dirty="0"/>
          </a:p>
          <a:p>
            <a:r>
              <a:rPr lang="ja-JP" altLang="en-US" dirty="0"/>
              <a:t>マスクのぼかし</a:t>
            </a:r>
            <a:endParaRPr lang="en-US" altLang="ja-JP" dirty="0"/>
          </a:p>
          <a:p>
            <a:r>
              <a:rPr kumimoji="1" lang="en-US" altLang="ja-JP" dirty="0"/>
              <a:t>AO</a:t>
            </a:r>
            <a:r>
              <a:rPr kumimoji="1" lang="ja-JP" altLang="en-US" dirty="0"/>
              <a:t>によるマスク</a:t>
            </a:r>
            <a:endParaRPr kumimoji="1" lang="en-US" altLang="ja-JP" dirty="0"/>
          </a:p>
          <a:p>
            <a:r>
              <a:rPr kumimoji="1" lang="ja-JP" altLang="en-US" dirty="0"/>
              <a:t>キャビティによるマスク</a:t>
            </a:r>
            <a:endParaRPr kumimoji="1" lang="en-US" altLang="ja-JP" dirty="0"/>
          </a:p>
          <a:p>
            <a:r>
              <a:rPr lang="ja-JP" altLang="en-US" dirty="0"/>
              <a:t>曲率によるマスク</a:t>
            </a:r>
            <a:endParaRPr lang="en-US" altLang="ja-JP" dirty="0"/>
          </a:p>
          <a:p>
            <a:r>
              <a:rPr kumimoji="1" lang="ja-JP" altLang="en-US" dirty="0"/>
              <a:t>凹凸によるマスク</a:t>
            </a:r>
            <a:endParaRPr kumimoji="1" lang="en-US" altLang="ja-JP" dirty="0"/>
          </a:p>
          <a:p>
            <a:r>
              <a:rPr lang="ja-JP" altLang="en-US" dirty="0"/>
              <a:t>テクスチャ作成に便利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FE232-DE1F-4C2B-88CD-88E14C1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4FB50-EA8A-4B34-9BA7-7CE0C440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4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F92-B513-4950-82AC-DFF0DFA7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5CB3-44C0-4713-AF1B-01F2A343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ツール→変形</a:t>
            </a:r>
            <a:endParaRPr kumimoji="1" lang="en-US" altLang="ja-JP" dirty="0"/>
          </a:p>
          <a:p>
            <a:r>
              <a:rPr kumimoji="1" lang="ja-JP" altLang="en-US" dirty="0"/>
              <a:t>色々デフォーマーのような変形を適用できる</a:t>
            </a:r>
            <a:endParaRPr kumimoji="1" lang="en-US" altLang="ja-JP" dirty="0"/>
          </a:p>
          <a:p>
            <a:r>
              <a:rPr lang="ja-JP" altLang="en-US" dirty="0"/>
              <a:t>ユニファイは重要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https://mononoco.com/creative-design/zbrush/unify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CF9BD-BDB7-4E45-B154-DED63206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CABF-5989-4CAF-BE6F-DDC2CA15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4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6F73-0EB4-40A7-A160-DF49545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Surface Noise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E15C-580C-48C3-8187-9D56BA41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様々なノイズを適用できる</a:t>
            </a:r>
            <a:r>
              <a:rPr lang="ja-JP" altLang="en-US" dirty="0"/>
              <a:t>。ディテールを加える場面で使用する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https://mononoco.com/creative-design/zbrush/surface-noise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プロシージャルにノイズを加えることができる。</a:t>
            </a:r>
            <a:endParaRPr lang="en-US" altLang="ja-JP" dirty="0"/>
          </a:p>
          <a:p>
            <a:r>
              <a:rPr kumimoji="1" lang="ja-JP" altLang="en-US" dirty="0"/>
              <a:t>サーフェス→ノイズ→</a:t>
            </a:r>
            <a:r>
              <a:rPr kumimoji="1" lang="en-US" altLang="ja-JP" dirty="0" err="1"/>
              <a:t>NoisePlug</a:t>
            </a:r>
            <a:endParaRPr lang="en-US" altLang="ja-JP" dirty="0"/>
          </a:p>
          <a:p>
            <a:pPr lvl="1"/>
            <a:r>
              <a:rPr kumimoji="1" lang="ja-JP" altLang="en-US" dirty="0"/>
              <a:t>これで様々なノイズを適用できる</a:t>
            </a:r>
            <a:endParaRPr lang="en-US" altLang="ja-JP" dirty="0"/>
          </a:p>
          <a:p>
            <a:pPr lvl="1"/>
            <a:r>
              <a:rPr kumimoji="1" lang="en-US" altLang="ja-JP" dirty="0"/>
              <a:t>Erosion</a:t>
            </a:r>
            <a:r>
              <a:rPr kumimoji="1" lang="ja-JP" altLang="en-US" dirty="0"/>
              <a:t>が便利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033A6-4C1B-4AD7-A409-F8170189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7BAD5-CF12-440A-8104-5025F8F5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902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348</TotalTime>
  <Words>417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Corbel</vt:lpstr>
      <vt:lpstr>Parallax</vt:lpstr>
      <vt:lpstr>Zbrush応用０２</vt:lpstr>
      <vt:lpstr>テーマ</vt:lpstr>
      <vt:lpstr>IMMブラシ</vt:lpstr>
      <vt:lpstr>Curveブラシ</vt:lpstr>
      <vt:lpstr>マスキング</vt:lpstr>
      <vt:lpstr>変形</vt:lpstr>
      <vt:lpstr>Surface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27</cp:revision>
  <dcterms:created xsi:type="dcterms:W3CDTF">2021-05-01T02:24:19Z</dcterms:created>
  <dcterms:modified xsi:type="dcterms:W3CDTF">2021-09-25T16:10:08Z</dcterms:modified>
</cp:coreProperties>
</file>